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64" r:id="rId3"/>
    <p:sldId id="266" r:id="rId4"/>
    <p:sldId id="270" r:id="rId5"/>
    <p:sldId id="259" r:id="rId6"/>
    <p:sldId id="268" r:id="rId7"/>
    <p:sldId id="267" r:id="rId8"/>
    <p:sldId id="280" r:id="rId9"/>
    <p:sldId id="262" r:id="rId10"/>
    <p:sldId id="263" r:id="rId11"/>
    <p:sldId id="261" r:id="rId12"/>
    <p:sldId id="273" r:id="rId13"/>
    <p:sldId id="277" r:id="rId14"/>
    <p:sldId id="276" r:id="rId15"/>
    <p:sldId id="271" r:id="rId16"/>
    <p:sldId id="278" r:id="rId17"/>
    <p:sldId id="279" r:id="rId18"/>
    <p:sldId id="274" r:id="rId19"/>
    <p:sldId id="272" r:id="rId20"/>
    <p:sldId id="275" r:id="rId21"/>
    <p:sldId id="281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D0D0D"/>
    <a:srgbClr val="000000"/>
    <a:srgbClr val="D9D9D9"/>
    <a:srgbClr val="B299F1"/>
    <a:srgbClr val="572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5742B-1DBB-4295-A62D-B1E53874E078}" v="122" dt="2019-05-03T05:05:08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hite, Eric D" userId="be0d9aab-5f02-43b4-b13a-33aff78ba729" providerId="ADAL" clId="{C04997E6-7C73-48D2-B779-852223A6E0C7}"/>
    <pc:docChg chg="undo custSel addSld delSld modSld sldOrd">
      <pc:chgData name="White, Eric D" userId="be0d9aab-5f02-43b4-b13a-33aff78ba729" providerId="ADAL" clId="{C04997E6-7C73-48D2-B779-852223A6E0C7}" dt="2019-04-24T07:23:50.531" v="1773" actId="404"/>
      <pc:docMkLst>
        <pc:docMk/>
      </pc:docMkLst>
      <pc:sldChg chg="addSp modSp">
        <pc:chgData name="White, Eric D" userId="be0d9aab-5f02-43b4-b13a-33aff78ba729" providerId="ADAL" clId="{C04997E6-7C73-48D2-B779-852223A6E0C7}" dt="2019-04-24T06:45:26.585" v="1279" actId="167"/>
        <pc:sldMkLst>
          <pc:docMk/>
          <pc:sldMk cId="2915251918" sldId="256"/>
        </pc:sldMkLst>
        <pc:picChg chg="add ord">
          <ac:chgData name="White, Eric D" userId="be0d9aab-5f02-43b4-b13a-33aff78ba729" providerId="ADAL" clId="{C04997E6-7C73-48D2-B779-852223A6E0C7}" dt="2019-04-24T06:45:26.585" v="1279" actId="167"/>
          <ac:picMkLst>
            <pc:docMk/>
            <pc:sldMk cId="2915251918" sldId="256"/>
            <ac:picMk id="4" creationId="{81BB91D8-0FA4-4DBF-991F-111B325E1F7E}"/>
          </ac:picMkLst>
        </pc:picChg>
      </pc:sldChg>
      <pc:sldChg chg="addSp delSp modSp ord">
        <pc:chgData name="White, Eric D" userId="be0d9aab-5f02-43b4-b13a-33aff78ba729" providerId="ADAL" clId="{C04997E6-7C73-48D2-B779-852223A6E0C7}" dt="2019-04-24T06:27:12.690" v="1277" actId="115"/>
        <pc:sldMkLst>
          <pc:docMk/>
          <pc:sldMk cId="2351460889" sldId="259"/>
        </pc:sldMkLst>
        <pc:spChg chg="add mod">
          <ac:chgData name="White, Eric D" userId="be0d9aab-5f02-43b4-b13a-33aff78ba729" providerId="ADAL" clId="{C04997E6-7C73-48D2-B779-852223A6E0C7}" dt="2019-04-24T06:27:12.690" v="1277" actId="115"/>
          <ac:spMkLst>
            <pc:docMk/>
            <pc:sldMk cId="2351460889" sldId="259"/>
            <ac:spMk id="8" creationId="{32574C4F-4FF0-422F-8265-CFA93B28EDEB}"/>
          </ac:spMkLst>
        </pc:spChg>
        <pc:spChg chg="mod">
          <ac:chgData name="White, Eric D" userId="be0d9aab-5f02-43b4-b13a-33aff78ba729" providerId="ADAL" clId="{C04997E6-7C73-48D2-B779-852223A6E0C7}" dt="2019-04-24T05:47:39.468" v="833" actId="1076"/>
          <ac:spMkLst>
            <pc:docMk/>
            <pc:sldMk cId="2351460889" sldId="259"/>
            <ac:spMk id="12" creationId="{7B916BCD-4DCD-42C4-8D7E-EF6EDEC6B239}"/>
          </ac:spMkLst>
        </pc:spChg>
        <pc:spChg chg="mod ord">
          <ac:chgData name="White, Eric D" userId="be0d9aab-5f02-43b4-b13a-33aff78ba729" providerId="ADAL" clId="{C04997E6-7C73-48D2-B779-852223A6E0C7}" dt="2019-04-24T06:03:22.883" v="909" actId="1038"/>
          <ac:spMkLst>
            <pc:docMk/>
            <pc:sldMk cId="2351460889" sldId="259"/>
            <ac:spMk id="14" creationId="{B14F0778-ADD3-4697-B0D6-CB1827353A29}"/>
          </ac:spMkLst>
        </pc:spChg>
        <pc:spChg chg="add mod">
          <ac:chgData name="White, Eric D" userId="be0d9aab-5f02-43b4-b13a-33aff78ba729" providerId="ADAL" clId="{C04997E6-7C73-48D2-B779-852223A6E0C7}" dt="2019-04-24T06:04:15.113" v="912" actId="27636"/>
          <ac:spMkLst>
            <pc:docMk/>
            <pc:sldMk cId="2351460889" sldId="259"/>
            <ac:spMk id="18" creationId="{F01BCF6E-ACC8-494B-A681-DADEA42A663F}"/>
          </ac:spMkLst>
        </pc:spChg>
        <pc:picChg chg="del mod">
          <ac:chgData name="White, Eric D" userId="be0d9aab-5f02-43b4-b13a-33aff78ba729" providerId="ADAL" clId="{C04997E6-7C73-48D2-B779-852223A6E0C7}" dt="2019-04-24T05:17:00.529" v="370" actId="478"/>
          <ac:picMkLst>
            <pc:docMk/>
            <pc:sldMk cId="2351460889" sldId="259"/>
            <ac:picMk id="4" creationId="{56CA6FB5-ABF5-479B-AB6F-E647F591E153}"/>
          </ac:picMkLst>
        </pc:picChg>
        <pc:picChg chg="mod">
          <ac:chgData name="White, Eric D" userId="be0d9aab-5f02-43b4-b13a-33aff78ba729" providerId="ADAL" clId="{C04997E6-7C73-48D2-B779-852223A6E0C7}" dt="2019-04-24T06:26:56.381" v="1270" actId="1076"/>
          <ac:picMkLst>
            <pc:docMk/>
            <pc:sldMk cId="2351460889" sldId="259"/>
            <ac:picMk id="7" creationId="{D2C3E484-A28F-4297-BBBD-397ED0915D2A}"/>
          </ac:picMkLst>
        </pc:picChg>
        <pc:picChg chg="add mod">
          <ac:chgData name="White, Eric D" userId="be0d9aab-5f02-43b4-b13a-33aff78ba729" providerId="ADAL" clId="{C04997E6-7C73-48D2-B779-852223A6E0C7}" dt="2019-04-24T06:27:00.036" v="1271" actId="1076"/>
          <ac:picMkLst>
            <pc:docMk/>
            <pc:sldMk cId="2351460889" sldId="259"/>
            <ac:picMk id="9" creationId="{47C94D97-531F-443E-93FD-9698F8483225}"/>
          </ac:picMkLst>
        </pc:picChg>
      </pc:sldChg>
      <pc:sldChg chg="addSp delSp modSp">
        <pc:chgData name="White, Eric D" userId="be0d9aab-5f02-43b4-b13a-33aff78ba729" providerId="ADAL" clId="{C04997E6-7C73-48D2-B779-852223A6E0C7}" dt="2019-04-24T03:53:38.741" v="161" actId="121"/>
        <pc:sldMkLst>
          <pc:docMk/>
          <pc:sldMk cId="3992395404" sldId="261"/>
        </pc:sldMkLst>
        <pc:spChg chg="add del mod">
          <ac:chgData name="White, Eric D" userId="be0d9aab-5f02-43b4-b13a-33aff78ba729" providerId="ADAL" clId="{C04997E6-7C73-48D2-B779-852223A6E0C7}" dt="2019-04-24T03:48:41.908" v="73" actId="478"/>
          <ac:spMkLst>
            <pc:docMk/>
            <pc:sldMk cId="3992395404" sldId="261"/>
            <ac:spMk id="9" creationId="{7B40CFEC-DD61-46C7-81E6-FBC837F2EDBF}"/>
          </ac:spMkLst>
        </pc:spChg>
        <pc:spChg chg="add mod">
          <ac:chgData name="White, Eric D" userId="be0d9aab-5f02-43b4-b13a-33aff78ba729" providerId="ADAL" clId="{C04997E6-7C73-48D2-B779-852223A6E0C7}" dt="2019-04-24T03:50:02.851" v="84" actId="208"/>
          <ac:spMkLst>
            <pc:docMk/>
            <pc:sldMk cId="3992395404" sldId="261"/>
            <ac:spMk id="11" creationId="{9B437C5B-2CAE-4C24-A7E5-E73CACCBFCEC}"/>
          </ac:spMkLst>
        </pc:spChg>
        <pc:spChg chg="add mod">
          <ac:chgData name="White, Eric D" userId="be0d9aab-5f02-43b4-b13a-33aff78ba729" providerId="ADAL" clId="{C04997E6-7C73-48D2-B779-852223A6E0C7}" dt="2019-04-24T03:51:38" v="102" actId="207"/>
          <ac:spMkLst>
            <pc:docMk/>
            <pc:sldMk cId="3992395404" sldId="261"/>
            <ac:spMk id="12" creationId="{194B08C6-74EB-4BB7-94D5-980428862961}"/>
          </ac:spMkLst>
        </pc:spChg>
        <pc:spChg chg="add mod">
          <ac:chgData name="White, Eric D" userId="be0d9aab-5f02-43b4-b13a-33aff78ba729" providerId="ADAL" clId="{C04997E6-7C73-48D2-B779-852223A6E0C7}" dt="2019-04-24T03:51:54.194" v="106" actId="207"/>
          <ac:spMkLst>
            <pc:docMk/>
            <pc:sldMk cId="3992395404" sldId="261"/>
            <ac:spMk id="14" creationId="{A4E6E1EE-7D0C-4432-BBC3-478EAF009038}"/>
          </ac:spMkLst>
        </pc:spChg>
        <pc:spChg chg="add mod">
          <ac:chgData name="White, Eric D" userId="be0d9aab-5f02-43b4-b13a-33aff78ba729" providerId="ADAL" clId="{C04997E6-7C73-48D2-B779-852223A6E0C7}" dt="2019-04-24T03:53:38.741" v="161" actId="121"/>
          <ac:spMkLst>
            <pc:docMk/>
            <pc:sldMk cId="3992395404" sldId="261"/>
            <ac:spMk id="15" creationId="{60C89F2B-0958-4A16-A339-292DD5F50221}"/>
          </ac:spMkLst>
        </pc:spChg>
        <pc:picChg chg="mod">
          <ac:chgData name="White, Eric D" userId="be0d9aab-5f02-43b4-b13a-33aff78ba729" providerId="ADAL" clId="{C04997E6-7C73-48D2-B779-852223A6E0C7}" dt="2019-04-24T03:50:12.369" v="88" actId="1076"/>
          <ac:picMkLst>
            <pc:docMk/>
            <pc:sldMk cId="3992395404" sldId="261"/>
            <ac:picMk id="3" creationId="{DAE493ED-83A0-4409-B90B-4D68389BCDD1}"/>
          </ac:picMkLst>
        </pc:picChg>
        <pc:picChg chg="mod">
          <ac:chgData name="White, Eric D" userId="be0d9aab-5f02-43b4-b13a-33aff78ba729" providerId="ADAL" clId="{C04997E6-7C73-48D2-B779-852223A6E0C7}" dt="2019-04-24T03:38:02.198" v="42" actId="1076"/>
          <ac:picMkLst>
            <pc:docMk/>
            <pc:sldMk cId="3992395404" sldId="261"/>
            <ac:picMk id="5" creationId="{6E8FCE12-5E16-4A83-8787-D26F174CCC87}"/>
          </ac:picMkLst>
        </pc:picChg>
        <pc:picChg chg="mod">
          <ac:chgData name="White, Eric D" userId="be0d9aab-5f02-43b4-b13a-33aff78ba729" providerId="ADAL" clId="{C04997E6-7C73-48D2-B779-852223A6E0C7}" dt="2019-04-24T03:50:53.068" v="95" actId="1035"/>
          <ac:picMkLst>
            <pc:docMk/>
            <pc:sldMk cId="3992395404" sldId="261"/>
            <ac:picMk id="6" creationId="{1EE633DB-F946-44B1-BB05-7759392BB950}"/>
          </ac:picMkLst>
        </pc:picChg>
        <pc:picChg chg="mod ord">
          <ac:chgData name="White, Eric D" userId="be0d9aab-5f02-43b4-b13a-33aff78ba729" providerId="ADAL" clId="{C04997E6-7C73-48D2-B779-852223A6E0C7}" dt="2019-04-24T03:50:39.817" v="90" actId="167"/>
          <ac:picMkLst>
            <pc:docMk/>
            <pc:sldMk cId="3992395404" sldId="261"/>
            <ac:picMk id="7" creationId="{389B38B1-C709-4A78-9BC4-0BB427ED85E3}"/>
          </ac:picMkLst>
        </pc:picChg>
      </pc:sldChg>
      <pc:sldChg chg="addSp delSp modSp add">
        <pc:chgData name="White, Eric D" userId="be0d9aab-5f02-43b4-b13a-33aff78ba729" providerId="ADAL" clId="{C04997E6-7C73-48D2-B779-852223A6E0C7}" dt="2019-04-24T04:20:51.835" v="268" actId="14100"/>
        <pc:sldMkLst>
          <pc:docMk/>
          <pc:sldMk cId="909684747" sldId="262"/>
        </pc:sldMkLst>
        <pc:spChg chg="mod ord">
          <ac:chgData name="White, Eric D" userId="be0d9aab-5f02-43b4-b13a-33aff78ba729" providerId="ADAL" clId="{C04997E6-7C73-48D2-B779-852223A6E0C7}" dt="2019-04-24T04:01:25.839" v="206" actId="14100"/>
          <ac:spMkLst>
            <pc:docMk/>
            <pc:sldMk cId="909684747" sldId="262"/>
            <ac:spMk id="11" creationId="{9B437C5B-2CAE-4C24-A7E5-E73CACCBFCEC}"/>
          </ac:spMkLst>
        </pc:spChg>
        <pc:spChg chg="mod">
          <ac:chgData name="White, Eric D" userId="be0d9aab-5f02-43b4-b13a-33aff78ba729" providerId="ADAL" clId="{C04997E6-7C73-48D2-B779-852223A6E0C7}" dt="2019-04-24T04:18:57.411" v="241" actId="14100"/>
          <ac:spMkLst>
            <pc:docMk/>
            <pc:sldMk cId="909684747" sldId="262"/>
            <ac:spMk id="12" creationId="{194B08C6-74EB-4BB7-94D5-980428862961}"/>
          </ac:spMkLst>
        </pc:spChg>
        <pc:spChg chg="mod">
          <ac:chgData name="White, Eric D" userId="be0d9aab-5f02-43b4-b13a-33aff78ba729" providerId="ADAL" clId="{C04997E6-7C73-48D2-B779-852223A6E0C7}" dt="2019-04-24T04:20:51.835" v="268" actId="14100"/>
          <ac:spMkLst>
            <pc:docMk/>
            <pc:sldMk cId="909684747" sldId="262"/>
            <ac:spMk id="14" creationId="{A4E6E1EE-7D0C-4432-BBC3-478EAF009038}"/>
          </ac:spMkLst>
        </pc:spChg>
        <pc:spChg chg="mod">
          <ac:chgData name="White, Eric D" userId="be0d9aab-5f02-43b4-b13a-33aff78ba729" providerId="ADAL" clId="{C04997E6-7C73-48D2-B779-852223A6E0C7}" dt="2019-04-24T03:54:15.442" v="184" actId="20577"/>
          <ac:spMkLst>
            <pc:docMk/>
            <pc:sldMk cId="909684747" sldId="262"/>
            <ac:spMk id="15" creationId="{60C89F2B-0958-4A16-A339-292DD5F50221}"/>
          </ac:spMkLst>
        </pc:spChg>
        <pc:picChg chg="add mod">
          <ac:chgData name="White, Eric D" userId="be0d9aab-5f02-43b4-b13a-33aff78ba729" providerId="ADAL" clId="{C04997E6-7C73-48D2-B779-852223A6E0C7}" dt="2019-04-24T04:00:50.243" v="197" actId="1076"/>
          <ac:picMkLst>
            <pc:docMk/>
            <pc:sldMk cId="909684747" sldId="262"/>
            <ac:picMk id="2" creationId="{FD1A0575-1E95-43FD-856B-8B3AB2F32336}"/>
          </ac:picMkLst>
        </pc:picChg>
        <pc:picChg chg="mod">
          <ac:chgData name="White, Eric D" userId="be0d9aab-5f02-43b4-b13a-33aff78ba729" providerId="ADAL" clId="{C04997E6-7C73-48D2-B779-852223A6E0C7}" dt="2019-04-24T04:18:20.652" v="236" actId="1076"/>
          <ac:picMkLst>
            <pc:docMk/>
            <pc:sldMk cId="909684747" sldId="262"/>
            <ac:picMk id="3" creationId="{DAE493ED-83A0-4409-B90B-4D68389BCDD1}"/>
          </ac:picMkLst>
        </pc:picChg>
        <pc:picChg chg="add mod ord">
          <ac:chgData name="White, Eric D" userId="be0d9aab-5f02-43b4-b13a-33aff78ba729" providerId="ADAL" clId="{C04997E6-7C73-48D2-B779-852223A6E0C7}" dt="2019-04-24T04:18:02.024" v="231" actId="167"/>
          <ac:picMkLst>
            <pc:docMk/>
            <pc:sldMk cId="909684747" sldId="262"/>
            <ac:picMk id="4" creationId="{0AAB0284-9965-4FAE-8112-8099F7040165}"/>
          </ac:picMkLst>
        </pc:picChg>
        <pc:picChg chg="del">
          <ac:chgData name="White, Eric D" userId="be0d9aab-5f02-43b4-b13a-33aff78ba729" providerId="ADAL" clId="{C04997E6-7C73-48D2-B779-852223A6E0C7}" dt="2019-04-24T04:00:25.310" v="185" actId="478"/>
          <ac:picMkLst>
            <pc:docMk/>
            <pc:sldMk cId="909684747" sldId="262"/>
            <ac:picMk id="5" creationId="{6E8FCE12-5E16-4A83-8787-D26F174CCC87}"/>
          </ac:picMkLst>
        </pc:picChg>
        <pc:picChg chg="del">
          <ac:chgData name="White, Eric D" userId="be0d9aab-5f02-43b4-b13a-33aff78ba729" providerId="ADAL" clId="{C04997E6-7C73-48D2-B779-852223A6E0C7}" dt="2019-04-24T04:20:28.143" v="263" actId="478"/>
          <ac:picMkLst>
            <pc:docMk/>
            <pc:sldMk cId="909684747" sldId="262"/>
            <ac:picMk id="6" creationId="{1EE633DB-F946-44B1-BB05-7759392BB950}"/>
          </ac:picMkLst>
        </pc:picChg>
        <pc:picChg chg="del">
          <ac:chgData name="White, Eric D" userId="be0d9aab-5f02-43b4-b13a-33aff78ba729" providerId="ADAL" clId="{C04997E6-7C73-48D2-B779-852223A6E0C7}" dt="2019-04-24T04:18:04.141" v="232" actId="478"/>
          <ac:picMkLst>
            <pc:docMk/>
            <pc:sldMk cId="909684747" sldId="262"/>
            <ac:picMk id="7" creationId="{389B38B1-C709-4A78-9BC4-0BB427ED85E3}"/>
          </ac:picMkLst>
        </pc:picChg>
        <pc:picChg chg="add mod ord">
          <ac:chgData name="White, Eric D" userId="be0d9aab-5f02-43b4-b13a-33aff78ba729" providerId="ADAL" clId="{C04997E6-7C73-48D2-B779-852223A6E0C7}" dt="2019-04-24T04:20:26.195" v="262" actId="167"/>
          <ac:picMkLst>
            <pc:docMk/>
            <pc:sldMk cId="909684747" sldId="262"/>
            <ac:picMk id="8" creationId="{18908359-D0F8-4098-B78F-EC8D5086DB10}"/>
          </ac:picMkLst>
        </pc:picChg>
      </pc:sldChg>
      <pc:sldChg chg="addSp delSp modSp add">
        <pc:chgData name="White, Eric D" userId="be0d9aab-5f02-43b4-b13a-33aff78ba729" providerId="ADAL" clId="{C04997E6-7C73-48D2-B779-852223A6E0C7}" dt="2019-04-24T04:39:40.346" v="296" actId="14100"/>
        <pc:sldMkLst>
          <pc:docMk/>
          <pc:sldMk cId="182909938" sldId="263"/>
        </pc:sldMkLst>
        <pc:spChg chg="mod ord">
          <ac:chgData name="White, Eric D" userId="be0d9aab-5f02-43b4-b13a-33aff78ba729" providerId="ADAL" clId="{C04997E6-7C73-48D2-B779-852223A6E0C7}" dt="2019-04-24T04:39:40.346" v="296" actId="14100"/>
          <ac:spMkLst>
            <pc:docMk/>
            <pc:sldMk cId="182909938" sldId="263"/>
            <ac:spMk id="11" creationId="{9B437C5B-2CAE-4C24-A7E5-E73CACCBFCEC}"/>
          </ac:spMkLst>
        </pc:spChg>
        <pc:spChg chg="del">
          <ac:chgData name="White, Eric D" userId="be0d9aab-5f02-43b4-b13a-33aff78ba729" providerId="ADAL" clId="{C04997E6-7C73-48D2-B779-852223A6E0C7}" dt="2019-04-24T04:23:52.959" v="280" actId="478"/>
          <ac:spMkLst>
            <pc:docMk/>
            <pc:sldMk cId="182909938" sldId="263"/>
            <ac:spMk id="12" creationId="{194B08C6-74EB-4BB7-94D5-980428862961}"/>
          </ac:spMkLst>
        </pc:spChg>
        <pc:spChg chg="mod">
          <ac:chgData name="White, Eric D" userId="be0d9aab-5f02-43b4-b13a-33aff78ba729" providerId="ADAL" clId="{C04997E6-7C73-48D2-B779-852223A6E0C7}" dt="2019-04-24T04:24:01.217" v="281" actId="14100"/>
          <ac:spMkLst>
            <pc:docMk/>
            <pc:sldMk cId="182909938" sldId="263"/>
            <ac:spMk id="14" creationId="{A4E6E1EE-7D0C-4432-BBC3-478EAF009038}"/>
          </ac:spMkLst>
        </pc:spChg>
        <pc:picChg chg="del">
          <ac:chgData name="White, Eric D" userId="be0d9aab-5f02-43b4-b13a-33aff78ba729" providerId="ADAL" clId="{C04997E6-7C73-48D2-B779-852223A6E0C7}" dt="2019-04-24T04:35:12.237" v="282" actId="478"/>
          <ac:picMkLst>
            <pc:docMk/>
            <pc:sldMk cId="182909938" sldId="263"/>
            <ac:picMk id="2" creationId="{FD1A0575-1E95-43FD-856B-8B3AB2F32336}"/>
          </ac:picMkLst>
        </pc:picChg>
        <pc:picChg chg="del">
          <ac:chgData name="White, Eric D" userId="be0d9aab-5f02-43b4-b13a-33aff78ba729" providerId="ADAL" clId="{C04997E6-7C73-48D2-B779-852223A6E0C7}" dt="2019-04-24T04:22:57.717" v="272" actId="478"/>
          <ac:picMkLst>
            <pc:docMk/>
            <pc:sldMk cId="182909938" sldId="263"/>
            <ac:picMk id="4" creationId="{0AAB0284-9965-4FAE-8112-8099F7040165}"/>
          </ac:picMkLst>
        </pc:picChg>
        <pc:picChg chg="add mod">
          <ac:chgData name="White, Eric D" userId="be0d9aab-5f02-43b4-b13a-33aff78ba729" providerId="ADAL" clId="{C04997E6-7C73-48D2-B779-852223A6E0C7}" dt="2019-04-24T04:35:30.586" v="293" actId="1076"/>
          <ac:picMkLst>
            <pc:docMk/>
            <pc:sldMk cId="182909938" sldId="263"/>
            <ac:picMk id="5" creationId="{BB2C4B0E-6AFB-44BD-A41E-EF052CB39E2B}"/>
          </ac:picMkLst>
        </pc:picChg>
        <pc:picChg chg="add del mod">
          <ac:chgData name="White, Eric D" userId="be0d9aab-5f02-43b4-b13a-33aff78ba729" providerId="ADAL" clId="{C04997E6-7C73-48D2-B779-852223A6E0C7}" dt="2019-04-24T04:23:19.503" v="275" actId="688"/>
          <ac:picMkLst>
            <pc:docMk/>
            <pc:sldMk cId="182909938" sldId="263"/>
            <ac:picMk id="8" creationId="{18908359-D0F8-4098-B78F-EC8D5086DB10}"/>
          </ac:picMkLst>
        </pc:picChg>
      </pc:sldChg>
      <pc:sldChg chg="addSp delSp modSp add">
        <pc:chgData name="White, Eric D" userId="be0d9aab-5f02-43b4-b13a-33aff78ba729" providerId="ADAL" clId="{C04997E6-7C73-48D2-B779-852223A6E0C7}" dt="2019-04-24T05:05:35.188" v="357" actId="1076"/>
        <pc:sldMkLst>
          <pc:docMk/>
          <pc:sldMk cId="2433161454" sldId="264"/>
        </pc:sldMkLst>
        <pc:spChg chg="del">
          <ac:chgData name="White, Eric D" userId="be0d9aab-5f02-43b4-b13a-33aff78ba729" providerId="ADAL" clId="{C04997E6-7C73-48D2-B779-852223A6E0C7}" dt="2019-04-24T04:50:31.184" v="326" actId="478"/>
          <ac:spMkLst>
            <pc:docMk/>
            <pc:sldMk cId="2433161454" sldId="264"/>
            <ac:spMk id="2" creationId="{2D868CA6-4DB5-446A-8DB7-79E4BA016D0A}"/>
          </ac:spMkLst>
        </pc:spChg>
        <pc:spChg chg="del">
          <ac:chgData name="White, Eric D" userId="be0d9aab-5f02-43b4-b13a-33aff78ba729" providerId="ADAL" clId="{C04997E6-7C73-48D2-B779-852223A6E0C7}" dt="2019-04-24T04:50:35.918" v="327" actId="478"/>
          <ac:spMkLst>
            <pc:docMk/>
            <pc:sldMk cId="2433161454" sldId="264"/>
            <ac:spMk id="4" creationId="{C0C2E4F3-32C6-40CA-AA25-D5E8BD7C5DDE}"/>
          </ac:spMkLst>
        </pc:spChg>
        <pc:picChg chg="add del mod ord">
          <ac:chgData name="White, Eric D" userId="be0d9aab-5f02-43b4-b13a-33aff78ba729" providerId="ADAL" clId="{C04997E6-7C73-48D2-B779-852223A6E0C7}" dt="2019-04-24T05:05:29.374" v="355" actId="478"/>
          <ac:picMkLst>
            <pc:docMk/>
            <pc:sldMk cId="2433161454" sldId="264"/>
            <ac:picMk id="3" creationId="{39E0D656-E305-41EB-B46D-2509A6F5583B}"/>
          </ac:picMkLst>
        </pc:picChg>
        <pc:picChg chg="add mod">
          <ac:chgData name="White, Eric D" userId="be0d9aab-5f02-43b4-b13a-33aff78ba729" providerId="ADAL" clId="{C04997E6-7C73-48D2-B779-852223A6E0C7}" dt="2019-04-24T05:05:35.188" v="357" actId="1076"/>
          <ac:picMkLst>
            <pc:docMk/>
            <pc:sldMk cId="2433161454" sldId="264"/>
            <ac:picMk id="5" creationId="{84B4BC8D-AA1F-4608-B9AE-6826862603F1}"/>
          </ac:picMkLst>
        </pc:picChg>
        <pc:picChg chg="del">
          <ac:chgData name="White, Eric D" userId="be0d9aab-5f02-43b4-b13a-33aff78ba729" providerId="ADAL" clId="{C04997E6-7C73-48D2-B779-852223A6E0C7}" dt="2019-04-24T04:50:22.067" v="325" actId="478"/>
          <ac:picMkLst>
            <pc:docMk/>
            <pc:sldMk cId="2433161454" sldId="264"/>
            <ac:picMk id="14" creationId="{69D06717-4E6D-4C2A-8F28-DCDDEBC04DC3}"/>
          </ac:picMkLst>
        </pc:picChg>
      </pc:sldChg>
      <pc:sldChg chg="addSp delSp modSp add">
        <pc:chgData name="White, Eric D" userId="be0d9aab-5f02-43b4-b13a-33aff78ba729" providerId="ADAL" clId="{C04997E6-7C73-48D2-B779-852223A6E0C7}" dt="2019-04-24T06:52:16.410" v="1486" actId="20577"/>
        <pc:sldMkLst>
          <pc:docMk/>
          <pc:sldMk cId="1266697266" sldId="265"/>
        </pc:sldMkLst>
        <pc:spChg chg="del">
          <ac:chgData name="White, Eric D" userId="be0d9aab-5f02-43b4-b13a-33aff78ba729" providerId="ADAL" clId="{C04997E6-7C73-48D2-B779-852223A6E0C7}" dt="2019-04-24T06:04:42.856" v="914"/>
          <ac:spMkLst>
            <pc:docMk/>
            <pc:sldMk cId="1266697266" sldId="265"/>
            <ac:spMk id="2" creationId="{F90DEABA-2DA3-4656-9030-775446F4AA69}"/>
          </ac:spMkLst>
        </pc:spChg>
        <pc:spChg chg="del">
          <ac:chgData name="White, Eric D" userId="be0d9aab-5f02-43b4-b13a-33aff78ba729" providerId="ADAL" clId="{C04997E6-7C73-48D2-B779-852223A6E0C7}" dt="2019-04-24T06:04:42.856" v="914"/>
          <ac:spMkLst>
            <pc:docMk/>
            <pc:sldMk cId="1266697266" sldId="265"/>
            <ac:spMk id="3" creationId="{BB4942E0-4653-47FC-BAC6-C755C9AC79F7}"/>
          </ac:spMkLst>
        </pc:spChg>
        <pc:spChg chg="del">
          <ac:chgData name="White, Eric D" userId="be0d9aab-5f02-43b4-b13a-33aff78ba729" providerId="ADAL" clId="{C04997E6-7C73-48D2-B779-852223A6E0C7}" dt="2019-04-24T06:04:42.856" v="914"/>
          <ac:spMkLst>
            <pc:docMk/>
            <pc:sldMk cId="1266697266" sldId="265"/>
            <ac:spMk id="4" creationId="{517ECC25-A392-48B3-9F7E-EB917F2BE788}"/>
          </ac:spMkLst>
        </pc:spChg>
        <pc:spChg chg="add mod">
          <ac:chgData name="White, Eric D" userId="be0d9aab-5f02-43b4-b13a-33aff78ba729" providerId="ADAL" clId="{C04997E6-7C73-48D2-B779-852223A6E0C7}" dt="2019-04-24T06:04:47.204" v="924" actId="20577"/>
          <ac:spMkLst>
            <pc:docMk/>
            <pc:sldMk cId="1266697266" sldId="265"/>
            <ac:spMk id="5" creationId="{96624965-9A08-4DFA-ABA0-0FA1969B0242}"/>
          </ac:spMkLst>
        </pc:spChg>
        <pc:spChg chg="add mod">
          <ac:chgData name="White, Eric D" userId="be0d9aab-5f02-43b4-b13a-33aff78ba729" providerId="ADAL" clId="{C04997E6-7C73-48D2-B779-852223A6E0C7}" dt="2019-04-24T06:52:16.410" v="1486" actId="20577"/>
          <ac:spMkLst>
            <pc:docMk/>
            <pc:sldMk cId="1266697266" sldId="265"/>
            <ac:spMk id="6" creationId="{8EAA7972-75BF-4A99-873E-4D214142E62D}"/>
          </ac:spMkLst>
        </pc:spChg>
      </pc:sldChg>
      <pc:sldChg chg="addSp delSp modSp add">
        <pc:chgData name="White, Eric D" userId="be0d9aab-5f02-43b4-b13a-33aff78ba729" providerId="ADAL" clId="{C04997E6-7C73-48D2-B779-852223A6E0C7}" dt="2019-04-24T07:18:20.470" v="1744" actId="6549"/>
        <pc:sldMkLst>
          <pc:docMk/>
          <pc:sldMk cId="3450929743" sldId="266"/>
        </pc:sldMkLst>
        <pc:spChg chg="mod">
          <ac:chgData name="White, Eric D" userId="be0d9aab-5f02-43b4-b13a-33aff78ba729" providerId="ADAL" clId="{C04997E6-7C73-48D2-B779-852223A6E0C7}" dt="2019-04-24T07:18:20.470" v="1744" actId="6549"/>
          <ac:spMkLst>
            <pc:docMk/>
            <pc:sldMk cId="3450929743" sldId="266"/>
            <ac:spMk id="8" creationId="{32574C4F-4FF0-422F-8265-CFA93B28EDEB}"/>
          </ac:spMkLst>
        </pc:spChg>
        <pc:spChg chg="add mod">
          <ac:chgData name="White, Eric D" userId="be0d9aab-5f02-43b4-b13a-33aff78ba729" providerId="ADAL" clId="{C04997E6-7C73-48D2-B779-852223A6E0C7}" dt="2019-04-24T07:02:44.010" v="1658" actId="1076"/>
          <ac:spMkLst>
            <pc:docMk/>
            <pc:sldMk cId="3450929743" sldId="266"/>
            <ac:spMk id="11" creationId="{7F5C9FC2-9E47-4213-A2B6-D1398C63009C}"/>
          </ac:spMkLst>
        </pc:spChg>
        <pc:spChg chg="mod">
          <ac:chgData name="White, Eric D" userId="be0d9aab-5f02-43b4-b13a-33aff78ba729" providerId="ADAL" clId="{C04997E6-7C73-48D2-B779-852223A6E0C7}" dt="2019-04-24T06:50:42.164" v="1309" actId="20577"/>
          <ac:spMkLst>
            <pc:docMk/>
            <pc:sldMk cId="3450929743" sldId="266"/>
            <ac:spMk id="12" creationId="{7B916BCD-4DCD-42C4-8D7E-EF6EDEC6B239}"/>
          </ac:spMkLst>
        </pc:spChg>
        <pc:spChg chg="mod">
          <ac:chgData name="White, Eric D" userId="be0d9aab-5f02-43b4-b13a-33aff78ba729" providerId="ADAL" clId="{C04997E6-7C73-48D2-B779-852223A6E0C7}" dt="2019-04-24T06:51:01.489" v="1314" actId="1076"/>
          <ac:spMkLst>
            <pc:docMk/>
            <pc:sldMk cId="3450929743" sldId="266"/>
            <ac:spMk id="14" creationId="{B14F0778-ADD3-4697-B0D6-CB1827353A29}"/>
          </ac:spMkLst>
        </pc:spChg>
        <pc:spChg chg="del">
          <ac:chgData name="White, Eric D" userId="be0d9aab-5f02-43b4-b13a-33aff78ba729" providerId="ADAL" clId="{C04997E6-7C73-48D2-B779-852223A6E0C7}" dt="2019-04-24T06:49:01.109" v="1284" actId="478"/>
          <ac:spMkLst>
            <pc:docMk/>
            <pc:sldMk cId="3450929743" sldId="266"/>
            <ac:spMk id="18" creationId="{F01BCF6E-ACC8-494B-A681-DADEA42A663F}"/>
          </ac:spMkLst>
        </pc:spChg>
        <pc:picChg chg="add mod ord">
          <ac:chgData name="White, Eric D" userId="be0d9aab-5f02-43b4-b13a-33aff78ba729" providerId="ADAL" clId="{C04997E6-7C73-48D2-B779-852223A6E0C7}" dt="2019-04-24T06:50:58.750" v="1313" actId="1076"/>
          <ac:picMkLst>
            <pc:docMk/>
            <pc:sldMk cId="3450929743" sldId="266"/>
            <ac:picMk id="2" creationId="{79729569-38C4-450F-A8EC-AEDD6E7FD55C}"/>
          </ac:picMkLst>
        </pc:picChg>
        <pc:picChg chg="del">
          <ac:chgData name="White, Eric D" userId="be0d9aab-5f02-43b4-b13a-33aff78ba729" providerId="ADAL" clId="{C04997E6-7C73-48D2-B779-852223A6E0C7}" dt="2019-04-24T06:48:56.001" v="1282" actId="478"/>
          <ac:picMkLst>
            <pc:docMk/>
            <pc:sldMk cId="3450929743" sldId="266"/>
            <ac:picMk id="7" creationId="{D2C3E484-A28F-4297-BBBD-397ED0915D2A}"/>
          </ac:picMkLst>
        </pc:picChg>
        <pc:picChg chg="del">
          <ac:chgData name="White, Eric D" userId="be0d9aab-5f02-43b4-b13a-33aff78ba729" providerId="ADAL" clId="{C04997E6-7C73-48D2-B779-852223A6E0C7}" dt="2019-04-24T06:48:57.255" v="1283" actId="478"/>
          <ac:picMkLst>
            <pc:docMk/>
            <pc:sldMk cId="3450929743" sldId="266"/>
            <ac:picMk id="9" creationId="{47C94D97-531F-443E-93FD-9698F8483225}"/>
          </ac:picMkLst>
        </pc:picChg>
        <pc:picChg chg="add del mod modCrop">
          <ac:chgData name="White, Eric D" userId="be0d9aab-5f02-43b4-b13a-33aff78ba729" providerId="ADAL" clId="{C04997E6-7C73-48D2-B779-852223A6E0C7}" dt="2019-04-24T07:10:53.500" v="1688" actId="478"/>
          <ac:picMkLst>
            <pc:docMk/>
            <pc:sldMk cId="3450929743" sldId="266"/>
            <ac:picMk id="27" creationId="{DF970D5B-F604-44E5-9C5C-4E55FC972043}"/>
          </ac:picMkLst>
        </pc:picChg>
        <pc:picChg chg="del">
          <ac:chgData name="White, Eric D" userId="be0d9aab-5f02-43b4-b13a-33aff78ba729" providerId="ADAL" clId="{C04997E6-7C73-48D2-B779-852223A6E0C7}" dt="2019-04-24T07:10:47.953" v="1686"/>
          <ac:picMkLst>
            <pc:docMk/>
            <pc:sldMk cId="3450929743" sldId="266"/>
            <ac:picMk id="28" creationId="{06E84639-C903-4721-B911-642787107E06}"/>
          </ac:picMkLst>
        </pc:picChg>
        <pc:cxnChg chg="add mod">
          <ac:chgData name="White, Eric D" userId="be0d9aab-5f02-43b4-b13a-33aff78ba729" providerId="ADAL" clId="{C04997E6-7C73-48D2-B779-852223A6E0C7}" dt="2019-04-24T07:03:01.918" v="1661" actId="14100"/>
          <ac:cxnSpMkLst>
            <pc:docMk/>
            <pc:sldMk cId="3450929743" sldId="266"/>
            <ac:cxnSpMk id="4" creationId="{55AC22E1-23BD-4293-B495-7AF762327474}"/>
          </ac:cxnSpMkLst>
        </pc:cxnChg>
        <pc:cxnChg chg="add mod">
          <ac:chgData name="White, Eric D" userId="be0d9aab-5f02-43b4-b13a-33aff78ba729" providerId="ADAL" clId="{C04997E6-7C73-48D2-B779-852223A6E0C7}" dt="2019-04-24T07:03:42.879" v="1673" actId="14100"/>
          <ac:cxnSpMkLst>
            <pc:docMk/>
            <pc:sldMk cId="3450929743" sldId="266"/>
            <ac:cxnSpMk id="15" creationId="{A8C6E4B9-3109-4263-909D-031FB6ADF444}"/>
          </ac:cxnSpMkLst>
        </pc:cxnChg>
        <pc:cxnChg chg="add mod">
          <ac:chgData name="White, Eric D" userId="be0d9aab-5f02-43b4-b13a-33aff78ba729" providerId="ADAL" clId="{C04997E6-7C73-48D2-B779-852223A6E0C7}" dt="2019-04-24T07:03:44.882" v="1674" actId="14100"/>
          <ac:cxnSpMkLst>
            <pc:docMk/>
            <pc:sldMk cId="3450929743" sldId="266"/>
            <ac:cxnSpMk id="16" creationId="{089DC103-4DBD-4C47-AE2A-DEDFAA277586}"/>
          </ac:cxnSpMkLst>
        </pc:cxnChg>
        <pc:cxnChg chg="add mod">
          <ac:chgData name="White, Eric D" userId="be0d9aab-5f02-43b4-b13a-33aff78ba729" providerId="ADAL" clId="{C04997E6-7C73-48D2-B779-852223A6E0C7}" dt="2019-04-24T07:03:53.612" v="1676" actId="14100"/>
          <ac:cxnSpMkLst>
            <pc:docMk/>
            <pc:sldMk cId="3450929743" sldId="266"/>
            <ac:cxnSpMk id="17" creationId="{E42A25EB-F864-457A-ADBC-82F5CF2BB880}"/>
          </ac:cxnSpMkLst>
        </pc:cxnChg>
      </pc:sldChg>
      <pc:sldChg chg="addSp delSp modSp add">
        <pc:chgData name="White, Eric D" userId="be0d9aab-5f02-43b4-b13a-33aff78ba729" providerId="ADAL" clId="{C04997E6-7C73-48D2-B779-852223A6E0C7}" dt="2019-04-24T07:23:50.531" v="1773" actId="404"/>
        <pc:sldMkLst>
          <pc:docMk/>
          <pc:sldMk cId="926438787" sldId="267"/>
        </pc:sldMkLst>
        <pc:spChg chg="add mod">
          <ac:chgData name="White, Eric D" userId="be0d9aab-5f02-43b4-b13a-33aff78ba729" providerId="ADAL" clId="{C04997E6-7C73-48D2-B779-852223A6E0C7}" dt="2019-04-24T07:23:50.531" v="1773" actId="404"/>
          <ac:spMkLst>
            <pc:docMk/>
            <pc:sldMk cId="926438787" sldId="267"/>
            <ac:spMk id="5" creationId="{C4B5EA4A-CE55-435C-AD43-F6004A7A2240}"/>
          </ac:spMkLst>
        </pc:spChg>
        <pc:spChg chg="del mod">
          <ac:chgData name="White, Eric D" userId="be0d9aab-5f02-43b4-b13a-33aff78ba729" providerId="ADAL" clId="{C04997E6-7C73-48D2-B779-852223A6E0C7}" dt="2019-04-24T07:18:30.603" v="1745" actId="478"/>
          <ac:spMkLst>
            <pc:docMk/>
            <pc:sldMk cId="926438787" sldId="267"/>
            <ac:spMk id="8" creationId="{32574C4F-4FF0-422F-8265-CFA93B28EDEB}"/>
          </ac:spMkLst>
        </pc:spChg>
        <pc:spChg chg="del">
          <ac:chgData name="White, Eric D" userId="be0d9aab-5f02-43b4-b13a-33aff78ba729" providerId="ADAL" clId="{C04997E6-7C73-48D2-B779-852223A6E0C7}" dt="2019-04-24T07:11:15.831" v="1695" actId="478"/>
          <ac:spMkLst>
            <pc:docMk/>
            <pc:sldMk cId="926438787" sldId="267"/>
            <ac:spMk id="11" creationId="{7F5C9FC2-9E47-4213-A2B6-D1398C63009C}"/>
          </ac:spMkLst>
        </pc:spChg>
        <pc:spChg chg="mod">
          <ac:chgData name="White, Eric D" userId="be0d9aab-5f02-43b4-b13a-33aff78ba729" providerId="ADAL" clId="{C04997E6-7C73-48D2-B779-852223A6E0C7}" dt="2019-04-24T07:19:24.617" v="1747" actId="1076"/>
          <ac:spMkLst>
            <pc:docMk/>
            <pc:sldMk cId="926438787" sldId="267"/>
            <ac:spMk id="12" creationId="{7B916BCD-4DCD-42C4-8D7E-EF6EDEC6B239}"/>
          </ac:spMkLst>
        </pc:spChg>
        <pc:picChg chg="del">
          <ac:chgData name="White, Eric D" userId="be0d9aab-5f02-43b4-b13a-33aff78ba729" providerId="ADAL" clId="{C04997E6-7C73-48D2-B779-852223A6E0C7}" dt="2019-04-24T07:10:56.967" v="1689" actId="478"/>
          <ac:picMkLst>
            <pc:docMk/>
            <pc:sldMk cId="926438787" sldId="267"/>
            <ac:picMk id="2" creationId="{79729569-38C4-450F-A8EC-AEDD6E7FD55C}"/>
          </ac:picMkLst>
        </pc:picChg>
        <pc:picChg chg="add del mod ord modCrop">
          <ac:chgData name="White, Eric D" userId="be0d9aab-5f02-43b4-b13a-33aff78ba729" providerId="ADAL" clId="{C04997E6-7C73-48D2-B779-852223A6E0C7}" dt="2019-04-24T07:17:56.382" v="1742" actId="478"/>
          <ac:picMkLst>
            <pc:docMk/>
            <pc:sldMk cId="926438787" sldId="267"/>
            <ac:picMk id="3" creationId="{6C1E3596-58F5-42DD-8007-C7B004C7739E}"/>
          </ac:picMkLst>
        </pc:picChg>
        <pc:picChg chg="mod ord">
          <ac:chgData name="White, Eric D" userId="be0d9aab-5f02-43b4-b13a-33aff78ba729" providerId="ADAL" clId="{C04997E6-7C73-48D2-B779-852223A6E0C7}" dt="2019-04-24T07:11:12.232" v="1694" actId="167"/>
          <ac:picMkLst>
            <pc:docMk/>
            <pc:sldMk cId="926438787" sldId="267"/>
            <ac:picMk id="27" creationId="{DF970D5B-F604-44E5-9C5C-4E55FC972043}"/>
          </ac:picMkLst>
        </pc:picChg>
        <pc:cxnChg chg="del">
          <ac:chgData name="White, Eric D" userId="be0d9aab-5f02-43b4-b13a-33aff78ba729" providerId="ADAL" clId="{C04997E6-7C73-48D2-B779-852223A6E0C7}" dt="2019-04-24T07:11:17.224" v="1696" actId="478"/>
          <ac:cxnSpMkLst>
            <pc:docMk/>
            <pc:sldMk cId="926438787" sldId="267"/>
            <ac:cxnSpMk id="4" creationId="{55AC22E1-23BD-4293-B495-7AF762327474}"/>
          </ac:cxnSpMkLst>
        </pc:cxnChg>
        <pc:cxnChg chg="del">
          <ac:chgData name="White, Eric D" userId="be0d9aab-5f02-43b4-b13a-33aff78ba729" providerId="ADAL" clId="{C04997E6-7C73-48D2-B779-852223A6E0C7}" dt="2019-04-24T07:11:18.646" v="1697" actId="478"/>
          <ac:cxnSpMkLst>
            <pc:docMk/>
            <pc:sldMk cId="926438787" sldId="267"/>
            <ac:cxnSpMk id="15" creationId="{A8C6E4B9-3109-4263-909D-031FB6ADF444}"/>
          </ac:cxnSpMkLst>
        </pc:cxnChg>
        <pc:cxnChg chg="del">
          <ac:chgData name="White, Eric D" userId="be0d9aab-5f02-43b4-b13a-33aff78ba729" providerId="ADAL" clId="{C04997E6-7C73-48D2-B779-852223A6E0C7}" dt="2019-04-24T07:11:20.129" v="1698" actId="478"/>
          <ac:cxnSpMkLst>
            <pc:docMk/>
            <pc:sldMk cId="926438787" sldId="267"/>
            <ac:cxnSpMk id="16" creationId="{089DC103-4DBD-4C47-AE2A-DEDFAA277586}"/>
          </ac:cxnSpMkLst>
        </pc:cxnChg>
        <pc:cxnChg chg="del">
          <ac:chgData name="White, Eric D" userId="be0d9aab-5f02-43b4-b13a-33aff78ba729" providerId="ADAL" clId="{C04997E6-7C73-48D2-B779-852223A6E0C7}" dt="2019-04-24T07:11:21.742" v="1699" actId="478"/>
          <ac:cxnSpMkLst>
            <pc:docMk/>
            <pc:sldMk cId="926438787" sldId="267"/>
            <ac:cxnSpMk id="17" creationId="{E42A25EB-F864-457A-ADBC-82F5CF2BB880}"/>
          </ac:cxnSpMkLst>
        </pc:cxnChg>
      </pc:sldChg>
      <pc:sldChg chg="addSp delSp modSp add">
        <pc:chgData name="White, Eric D" userId="be0d9aab-5f02-43b4-b13a-33aff78ba729" providerId="ADAL" clId="{C04997E6-7C73-48D2-B779-852223A6E0C7}" dt="2019-04-24T07:22:43.515" v="1763" actId="207"/>
        <pc:sldMkLst>
          <pc:docMk/>
          <pc:sldMk cId="2404048294" sldId="268"/>
        </pc:sldMkLst>
        <pc:spChg chg="add mod">
          <ac:chgData name="White, Eric D" userId="be0d9aab-5f02-43b4-b13a-33aff78ba729" providerId="ADAL" clId="{C04997E6-7C73-48D2-B779-852223A6E0C7}" dt="2019-04-24T07:22:43.515" v="1763" actId="207"/>
          <ac:spMkLst>
            <pc:docMk/>
            <pc:sldMk cId="2404048294" sldId="268"/>
            <ac:spMk id="3" creationId="{962CD251-32B3-4691-9700-F1A152C2DF86}"/>
          </ac:spMkLst>
        </pc:spChg>
        <pc:picChg chg="add mod ord modCrop">
          <ac:chgData name="White, Eric D" userId="be0d9aab-5f02-43b4-b13a-33aff78ba729" providerId="ADAL" clId="{C04997E6-7C73-48D2-B779-852223A6E0C7}" dt="2019-04-24T07:21:37.129" v="1760" actId="167"/>
          <ac:picMkLst>
            <pc:docMk/>
            <pc:sldMk cId="2404048294" sldId="268"/>
            <ac:picMk id="2" creationId="{E73441BB-FBBF-48D2-AB07-17A2D698E17D}"/>
          </ac:picMkLst>
        </pc:picChg>
        <pc:picChg chg="del">
          <ac:chgData name="White, Eric D" userId="be0d9aab-5f02-43b4-b13a-33aff78ba729" providerId="ADAL" clId="{C04997E6-7C73-48D2-B779-852223A6E0C7}" dt="2019-04-24T07:20:52.393" v="1749" actId="478"/>
          <ac:picMkLst>
            <pc:docMk/>
            <pc:sldMk cId="2404048294" sldId="268"/>
            <ac:picMk id="27" creationId="{DF970D5B-F604-44E5-9C5C-4E55FC972043}"/>
          </ac:picMkLst>
        </pc:picChg>
      </pc:sldChg>
    </pc:docChg>
  </pc:docChgLst>
  <pc:docChgLst>
    <pc:chgData name="White, Eric D" userId="be0d9aab-5f02-43b4-b13a-33aff78ba729" providerId="ADAL" clId="{5A55742B-1DBB-4295-A62D-B1E53874E078}"/>
    <pc:docChg chg="undo redo custSel mod addSld delSld modSld sldOrd">
      <pc:chgData name="White, Eric D" userId="be0d9aab-5f02-43b4-b13a-33aff78ba729" providerId="ADAL" clId="{5A55742B-1DBB-4295-A62D-B1E53874E078}" dt="2019-05-05T06:15:24.641" v="5275" actId="478"/>
      <pc:docMkLst>
        <pc:docMk/>
      </pc:docMkLst>
      <pc:sldChg chg="addSp delSp modSp">
        <pc:chgData name="White, Eric D" userId="be0d9aab-5f02-43b4-b13a-33aff78ba729" providerId="ADAL" clId="{5A55742B-1DBB-4295-A62D-B1E53874E078}" dt="2019-05-05T06:15:24.641" v="5275" actId="478"/>
        <pc:sldMkLst>
          <pc:docMk/>
          <pc:sldMk cId="2915251918" sldId="256"/>
        </pc:sldMkLst>
        <pc:spChg chg="del mod">
          <ac:chgData name="White, Eric D" userId="be0d9aab-5f02-43b4-b13a-33aff78ba729" providerId="ADAL" clId="{5A55742B-1DBB-4295-A62D-B1E53874E078}" dt="2019-05-05T05:47:53.103" v="5269" actId="478"/>
          <ac:spMkLst>
            <pc:docMk/>
            <pc:sldMk cId="2915251918" sldId="256"/>
            <ac:spMk id="2" creationId="{4E35A99E-D8D1-4659-A46B-9B6ADB459BEA}"/>
          </ac:spMkLst>
        </pc:spChg>
        <pc:spChg chg="del mod">
          <ac:chgData name="White, Eric D" userId="be0d9aab-5f02-43b4-b13a-33aff78ba729" providerId="ADAL" clId="{5A55742B-1DBB-4295-A62D-B1E53874E078}" dt="2019-05-05T05:48:02.392" v="5271" actId="478"/>
          <ac:spMkLst>
            <pc:docMk/>
            <pc:sldMk cId="2915251918" sldId="256"/>
            <ac:spMk id="3" creationId="{37B894D4-0C25-4E97-8C2A-103BB3169979}"/>
          </ac:spMkLst>
        </pc:spChg>
        <pc:spChg chg="add del mod">
          <ac:chgData name="White, Eric D" userId="be0d9aab-5f02-43b4-b13a-33aff78ba729" providerId="ADAL" clId="{5A55742B-1DBB-4295-A62D-B1E53874E078}" dt="2019-04-25T06:49:20.957" v="5064" actId="478"/>
          <ac:spMkLst>
            <pc:docMk/>
            <pc:sldMk cId="2915251918" sldId="256"/>
            <ac:spMk id="5" creationId="{4F370AA6-756E-4EC0-B10D-5DD157E15B32}"/>
          </ac:spMkLst>
        </pc:spChg>
        <pc:spChg chg="add del mod">
          <ac:chgData name="White, Eric D" userId="be0d9aab-5f02-43b4-b13a-33aff78ba729" providerId="ADAL" clId="{5A55742B-1DBB-4295-A62D-B1E53874E078}" dt="2019-05-05T05:47:56.607" v="5270" actId="478"/>
          <ac:spMkLst>
            <pc:docMk/>
            <pc:sldMk cId="2915251918" sldId="256"/>
            <ac:spMk id="6" creationId="{2E9855B3-38F4-475A-810A-CF8B12AFC72C}"/>
          </ac:spMkLst>
        </pc:spChg>
        <pc:spChg chg="add del mod">
          <ac:chgData name="White, Eric D" userId="be0d9aab-5f02-43b4-b13a-33aff78ba729" providerId="ADAL" clId="{5A55742B-1DBB-4295-A62D-B1E53874E078}" dt="2019-04-25T06:44:50.363" v="5050" actId="478"/>
          <ac:spMkLst>
            <pc:docMk/>
            <pc:sldMk cId="2915251918" sldId="256"/>
            <ac:spMk id="6" creationId="{C1D16739-354B-44D5-B3F2-662582E60B0C}"/>
          </ac:spMkLst>
        </pc:spChg>
        <pc:spChg chg="mod">
          <ac:chgData name="White, Eric D" userId="be0d9aab-5f02-43b4-b13a-33aff78ba729" providerId="ADAL" clId="{5A55742B-1DBB-4295-A62D-B1E53874E078}" dt="2019-04-25T06:53:05.501" v="5094" actId="1582"/>
          <ac:spMkLst>
            <pc:docMk/>
            <pc:sldMk cId="2915251918" sldId="256"/>
            <ac:spMk id="8" creationId="{7DC70800-B150-4F47-9DC5-0045F7333779}"/>
          </ac:spMkLst>
        </pc:spChg>
        <pc:spChg chg="mod">
          <ac:chgData name="White, Eric D" userId="be0d9aab-5f02-43b4-b13a-33aff78ba729" providerId="ADAL" clId="{5A55742B-1DBB-4295-A62D-B1E53874E078}" dt="2019-04-25T06:53:05.501" v="5094" actId="1582"/>
          <ac:spMkLst>
            <pc:docMk/>
            <pc:sldMk cId="2915251918" sldId="256"/>
            <ac:spMk id="9" creationId="{F8417F56-E34F-4C24-A058-716C122A558B}"/>
          </ac:spMkLst>
        </pc:spChg>
        <pc:spChg chg="mod">
          <ac:chgData name="White, Eric D" userId="be0d9aab-5f02-43b4-b13a-33aff78ba729" providerId="ADAL" clId="{5A55742B-1DBB-4295-A62D-B1E53874E078}" dt="2019-04-25T06:53:05.501" v="5094" actId="1582"/>
          <ac:spMkLst>
            <pc:docMk/>
            <pc:sldMk cId="2915251918" sldId="256"/>
            <ac:spMk id="10" creationId="{956167BE-1669-4F79-A7EC-84BF547ED332}"/>
          </ac:spMkLst>
        </pc:spChg>
        <pc:spChg chg="mod">
          <ac:chgData name="White, Eric D" userId="be0d9aab-5f02-43b4-b13a-33aff78ba729" providerId="ADAL" clId="{5A55742B-1DBB-4295-A62D-B1E53874E078}" dt="2019-04-25T06:53:05.501" v="5094" actId="1582"/>
          <ac:spMkLst>
            <pc:docMk/>
            <pc:sldMk cId="2915251918" sldId="256"/>
            <ac:spMk id="11" creationId="{E15E8943-69BB-4706-9004-228B31086812}"/>
          </ac:spMkLst>
        </pc:spChg>
        <pc:spChg chg="add del mod">
          <ac:chgData name="White, Eric D" userId="be0d9aab-5f02-43b4-b13a-33aff78ba729" providerId="ADAL" clId="{5A55742B-1DBB-4295-A62D-B1E53874E078}" dt="2019-05-05T05:48:06.952" v="5273" actId="478"/>
          <ac:spMkLst>
            <pc:docMk/>
            <pc:sldMk cId="2915251918" sldId="256"/>
            <ac:spMk id="14" creationId="{C3771E31-F6D3-432E-A0AE-66A5BD425F41}"/>
          </ac:spMkLst>
        </pc:spChg>
        <pc:spChg chg="add del mod">
          <ac:chgData name="White, Eric D" userId="be0d9aab-5f02-43b4-b13a-33aff78ba729" providerId="ADAL" clId="{5A55742B-1DBB-4295-A62D-B1E53874E078}" dt="2019-05-05T06:15:24.641" v="5275" actId="478"/>
          <ac:spMkLst>
            <pc:docMk/>
            <pc:sldMk cId="2915251918" sldId="256"/>
            <ac:spMk id="16" creationId="{584608A1-D59E-427B-B71B-D912AD4C10FF}"/>
          </ac:spMkLst>
        </pc:spChg>
        <pc:grpChg chg="add mod ord topLvl">
          <ac:chgData name="White, Eric D" userId="be0d9aab-5f02-43b4-b13a-33aff78ba729" providerId="ADAL" clId="{5A55742B-1DBB-4295-A62D-B1E53874E078}" dt="2019-04-25T06:54:12.769" v="5139" actId="164"/>
          <ac:grpSpMkLst>
            <pc:docMk/>
            <pc:sldMk cId="2915251918" sldId="256"/>
            <ac:grpSpMk id="7" creationId="{A3CE800D-B548-4C4E-859B-45B95EB27193}"/>
          </ac:grpSpMkLst>
        </pc:grpChg>
        <pc:grpChg chg="add del mod ord">
          <ac:chgData name="White, Eric D" userId="be0d9aab-5f02-43b4-b13a-33aff78ba729" providerId="ADAL" clId="{5A55742B-1DBB-4295-A62D-B1E53874E078}" dt="2019-04-25T06:53:42.932" v="5101" actId="165"/>
          <ac:grpSpMkLst>
            <pc:docMk/>
            <pc:sldMk cId="2915251918" sldId="256"/>
            <ac:grpSpMk id="12" creationId="{5F5F28E3-6A5D-4F3B-8A14-07485EF384AD}"/>
          </ac:grpSpMkLst>
        </pc:grpChg>
        <pc:grpChg chg="add mod">
          <ac:chgData name="White, Eric D" userId="be0d9aab-5f02-43b4-b13a-33aff78ba729" providerId="ADAL" clId="{5A55742B-1DBB-4295-A62D-B1E53874E078}" dt="2019-04-25T06:54:12.769" v="5139" actId="164"/>
          <ac:grpSpMkLst>
            <pc:docMk/>
            <pc:sldMk cId="2915251918" sldId="256"/>
            <ac:grpSpMk id="13" creationId="{E2DCC31D-E94F-4185-B6FC-8EC3350C0362}"/>
          </ac:grpSpMkLst>
        </pc:grpChg>
        <pc:picChg chg="mod topLvl modCrop">
          <ac:chgData name="White, Eric D" userId="be0d9aab-5f02-43b4-b13a-33aff78ba729" providerId="ADAL" clId="{5A55742B-1DBB-4295-A62D-B1E53874E078}" dt="2019-04-25T06:54:12.769" v="5139" actId="164"/>
          <ac:picMkLst>
            <pc:docMk/>
            <pc:sldMk cId="2915251918" sldId="256"/>
            <ac:picMk id="4" creationId="{81BB91D8-0FA4-4DBF-991F-111B325E1F7E}"/>
          </ac:picMkLst>
        </pc:picChg>
      </pc:sldChg>
      <pc:sldChg chg="modSp ord">
        <pc:chgData name="White, Eric D" userId="be0d9aab-5f02-43b4-b13a-33aff78ba729" providerId="ADAL" clId="{5A55742B-1DBB-4295-A62D-B1E53874E078}" dt="2019-04-25T04:55:24.492" v="3468" actId="1076"/>
        <pc:sldMkLst>
          <pc:docMk/>
          <pc:sldMk cId="2351460889" sldId="259"/>
        </pc:sldMkLst>
        <pc:spChg chg="mod">
          <ac:chgData name="White, Eric D" userId="be0d9aab-5f02-43b4-b13a-33aff78ba729" providerId="ADAL" clId="{5A55742B-1DBB-4295-A62D-B1E53874E078}" dt="2019-04-25T03:50:03.455" v="2672" actId="1076"/>
          <ac:spMkLst>
            <pc:docMk/>
            <pc:sldMk cId="2351460889" sldId="259"/>
            <ac:spMk id="8" creationId="{32574C4F-4FF0-422F-8265-CFA93B28EDEB}"/>
          </ac:spMkLst>
        </pc:spChg>
        <pc:spChg chg="mod">
          <ac:chgData name="White, Eric D" userId="be0d9aab-5f02-43b4-b13a-33aff78ba729" providerId="ADAL" clId="{5A55742B-1DBB-4295-A62D-B1E53874E078}" dt="2019-04-25T02:41:36.319" v="1902"/>
          <ac:spMkLst>
            <pc:docMk/>
            <pc:sldMk cId="2351460889" sldId="259"/>
            <ac:spMk id="12" creationId="{7B916BCD-4DCD-42C4-8D7E-EF6EDEC6B239}"/>
          </ac:spMkLst>
        </pc:spChg>
        <pc:spChg chg="mod">
          <ac:chgData name="White, Eric D" userId="be0d9aab-5f02-43b4-b13a-33aff78ba729" providerId="ADAL" clId="{5A55742B-1DBB-4295-A62D-B1E53874E078}" dt="2019-04-25T04:55:24.492" v="3468" actId="1076"/>
          <ac:spMkLst>
            <pc:docMk/>
            <pc:sldMk cId="2351460889" sldId="259"/>
            <ac:spMk id="14" creationId="{B14F0778-ADD3-4697-B0D6-CB1827353A29}"/>
          </ac:spMkLst>
        </pc:spChg>
        <pc:spChg chg="mod">
          <ac:chgData name="White, Eric D" userId="be0d9aab-5f02-43b4-b13a-33aff78ba729" providerId="ADAL" clId="{5A55742B-1DBB-4295-A62D-B1E53874E078}" dt="2019-04-25T03:52:46.659" v="2699" actId="1076"/>
          <ac:spMkLst>
            <pc:docMk/>
            <pc:sldMk cId="2351460889" sldId="259"/>
            <ac:spMk id="18" creationId="{F01BCF6E-ACC8-494B-A681-DADEA42A663F}"/>
          </ac:spMkLst>
        </pc:spChg>
        <pc:picChg chg="mod">
          <ac:chgData name="White, Eric D" userId="be0d9aab-5f02-43b4-b13a-33aff78ba729" providerId="ADAL" clId="{5A55742B-1DBB-4295-A62D-B1E53874E078}" dt="2019-04-25T04:55:19.994" v="3467" actId="207"/>
          <ac:picMkLst>
            <pc:docMk/>
            <pc:sldMk cId="2351460889" sldId="259"/>
            <ac:picMk id="7" creationId="{D2C3E484-A28F-4297-BBBD-397ED0915D2A}"/>
          </ac:picMkLst>
        </pc:picChg>
        <pc:picChg chg="mod">
          <ac:chgData name="White, Eric D" userId="be0d9aab-5f02-43b4-b13a-33aff78ba729" providerId="ADAL" clId="{5A55742B-1DBB-4295-A62D-B1E53874E078}" dt="2019-04-25T03:52:15.624" v="2692" actId="14100"/>
          <ac:picMkLst>
            <pc:docMk/>
            <pc:sldMk cId="2351460889" sldId="259"/>
            <ac:picMk id="9" creationId="{47C94D97-531F-443E-93FD-9698F8483225}"/>
          </ac:picMkLst>
        </pc:picChg>
      </pc:sldChg>
      <pc:sldChg chg="modSp">
        <pc:chgData name="White, Eric D" userId="be0d9aab-5f02-43b4-b13a-33aff78ba729" providerId="ADAL" clId="{5A55742B-1DBB-4295-A62D-B1E53874E078}" dt="2019-04-25T04:50:20.799" v="3416" actId="207"/>
        <pc:sldMkLst>
          <pc:docMk/>
          <pc:sldMk cId="3992395404" sldId="261"/>
        </pc:sldMkLst>
        <pc:spChg chg="mod">
          <ac:chgData name="White, Eric D" userId="be0d9aab-5f02-43b4-b13a-33aff78ba729" providerId="ADAL" clId="{5A55742B-1DBB-4295-A62D-B1E53874E078}" dt="2019-04-25T04:50:20.799" v="3416" actId="207"/>
          <ac:spMkLst>
            <pc:docMk/>
            <pc:sldMk cId="3992395404" sldId="261"/>
            <ac:spMk id="14" creationId="{A4E6E1EE-7D0C-4432-BBC3-478EAF009038}"/>
          </ac:spMkLst>
        </pc:spChg>
      </pc:sldChg>
      <pc:sldChg chg="modSp">
        <pc:chgData name="White, Eric D" userId="be0d9aab-5f02-43b4-b13a-33aff78ba729" providerId="ADAL" clId="{5A55742B-1DBB-4295-A62D-B1E53874E078}" dt="2019-04-25T04:50:44.002" v="3417" actId="207"/>
        <pc:sldMkLst>
          <pc:docMk/>
          <pc:sldMk cId="909684747" sldId="262"/>
        </pc:sldMkLst>
        <pc:spChg chg="mod">
          <ac:chgData name="White, Eric D" userId="be0d9aab-5f02-43b4-b13a-33aff78ba729" providerId="ADAL" clId="{5A55742B-1DBB-4295-A62D-B1E53874E078}" dt="2019-04-25T04:50:44.002" v="3417" actId="207"/>
          <ac:spMkLst>
            <pc:docMk/>
            <pc:sldMk cId="909684747" sldId="262"/>
            <ac:spMk id="14" creationId="{A4E6E1EE-7D0C-4432-BBC3-478EAF009038}"/>
          </ac:spMkLst>
        </pc:spChg>
      </pc:sldChg>
      <pc:sldChg chg="addSp delSp modSp">
        <pc:chgData name="White, Eric D" userId="be0d9aab-5f02-43b4-b13a-33aff78ba729" providerId="ADAL" clId="{5A55742B-1DBB-4295-A62D-B1E53874E078}" dt="2019-04-25T05:47:50.158" v="4485" actId="14100"/>
        <pc:sldMkLst>
          <pc:docMk/>
          <pc:sldMk cId="182909938" sldId="263"/>
        </pc:sldMkLst>
        <pc:spChg chg="del">
          <ac:chgData name="White, Eric D" userId="be0d9aab-5f02-43b4-b13a-33aff78ba729" providerId="ADAL" clId="{5A55742B-1DBB-4295-A62D-B1E53874E078}" dt="2019-04-25T01:25:29.795" v="1709"/>
          <ac:spMkLst>
            <pc:docMk/>
            <pc:sldMk cId="182909938" sldId="263"/>
            <ac:spMk id="2" creationId="{91E8C705-71E5-466D-9626-B039716EC4F2}"/>
          </ac:spMkLst>
        </pc:spChg>
        <pc:spChg chg="mod">
          <ac:chgData name="White, Eric D" userId="be0d9aab-5f02-43b4-b13a-33aff78ba729" providerId="ADAL" clId="{5A55742B-1DBB-4295-A62D-B1E53874E078}" dt="2019-04-25T05:47:50.158" v="4485" actId="14100"/>
          <ac:spMkLst>
            <pc:docMk/>
            <pc:sldMk cId="182909938" sldId="263"/>
            <ac:spMk id="15" creationId="{60C89F2B-0958-4A16-A339-292DD5F50221}"/>
          </ac:spMkLst>
        </pc:spChg>
        <pc:picChg chg="add del">
          <ac:chgData name="White, Eric D" userId="be0d9aab-5f02-43b4-b13a-33aff78ba729" providerId="ADAL" clId="{5A55742B-1DBB-4295-A62D-B1E53874E078}" dt="2019-04-25T05:36:25.991" v="4444"/>
          <ac:picMkLst>
            <pc:docMk/>
            <pc:sldMk cId="182909938" sldId="263"/>
            <ac:picMk id="4" creationId="{41CE527E-26A7-42CE-A70E-7682095FFE24}"/>
          </ac:picMkLst>
        </pc:picChg>
      </pc:sldChg>
      <pc:sldChg chg="addSp delSp modSp">
        <pc:chgData name="White, Eric D" userId="be0d9aab-5f02-43b4-b13a-33aff78ba729" providerId="ADAL" clId="{5A55742B-1DBB-4295-A62D-B1E53874E078}" dt="2019-04-25T06:49:12.077" v="5062"/>
        <pc:sldMkLst>
          <pc:docMk/>
          <pc:sldMk cId="2433161454" sldId="264"/>
        </pc:sldMkLst>
        <pc:spChg chg="add del mod">
          <ac:chgData name="White, Eric D" userId="be0d9aab-5f02-43b4-b13a-33aff78ba729" providerId="ADAL" clId="{5A55742B-1DBB-4295-A62D-B1E53874E078}" dt="2019-04-25T02:44:40.382" v="1907" actId="478"/>
          <ac:spMkLst>
            <pc:docMk/>
            <pc:sldMk cId="2433161454" sldId="264"/>
            <ac:spMk id="2" creationId="{66EF86A1-D0BD-4947-8F56-38A1C406CE1C}"/>
          </ac:spMkLst>
        </pc:spChg>
        <pc:spChg chg="add del mod">
          <ac:chgData name="White, Eric D" userId="be0d9aab-5f02-43b4-b13a-33aff78ba729" providerId="ADAL" clId="{5A55742B-1DBB-4295-A62D-B1E53874E078}" dt="2019-04-25T02:44:34.596" v="1906" actId="478"/>
          <ac:spMkLst>
            <pc:docMk/>
            <pc:sldMk cId="2433161454" sldId="264"/>
            <ac:spMk id="3" creationId="{38903806-25CB-4615-8F8D-E52E0FE05478}"/>
          </ac:spMkLst>
        </pc:spChg>
        <pc:spChg chg="add del mod">
          <ac:chgData name="White, Eric D" userId="be0d9aab-5f02-43b4-b13a-33aff78ba729" providerId="ADAL" clId="{5A55742B-1DBB-4295-A62D-B1E53874E078}" dt="2019-04-25T02:44:43.770" v="1908" actId="478"/>
          <ac:spMkLst>
            <pc:docMk/>
            <pc:sldMk cId="2433161454" sldId="264"/>
            <ac:spMk id="4" creationId="{52089CE0-B348-4D96-BA61-9AD6FC1924CE}"/>
          </ac:spMkLst>
        </pc:spChg>
        <pc:spChg chg="add del mod">
          <ac:chgData name="White, Eric D" userId="be0d9aab-5f02-43b4-b13a-33aff78ba729" providerId="ADAL" clId="{5A55742B-1DBB-4295-A62D-B1E53874E078}" dt="2019-04-25T02:44:09.634" v="1904"/>
          <ac:spMkLst>
            <pc:docMk/>
            <pc:sldMk cId="2433161454" sldId="264"/>
            <ac:spMk id="6" creationId="{7962C8F8-EC81-4CBF-B52E-F416FC0AAF21}"/>
          </ac:spMkLst>
        </pc:spChg>
        <pc:spChg chg="add del mod">
          <ac:chgData name="White, Eric D" userId="be0d9aab-5f02-43b4-b13a-33aff78ba729" providerId="ADAL" clId="{5A55742B-1DBB-4295-A62D-B1E53874E078}" dt="2019-04-25T02:44:09.634" v="1904"/>
          <ac:spMkLst>
            <pc:docMk/>
            <pc:sldMk cId="2433161454" sldId="264"/>
            <ac:spMk id="7" creationId="{03C1057D-1205-4D67-96C4-E08DEEE8B699}"/>
          </ac:spMkLst>
        </pc:spChg>
        <pc:spChg chg="add del mod">
          <ac:chgData name="White, Eric D" userId="be0d9aab-5f02-43b4-b13a-33aff78ba729" providerId="ADAL" clId="{5A55742B-1DBB-4295-A62D-B1E53874E078}" dt="2019-04-25T06:43:27.343" v="5041"/>
          <ac:spMkLst>
            <pc:docMk/>
            <pc:sldMk cId="2433161454" sldId="264"/>
            <ac:spMk id="8" creationId="{21AF3FD8-5FC2-483E-B237-CABB26172771}"/>
          </ac:spMkLst>
        </pc:spChg>
        <pc:spChg chg="add mod">
          <ac:chgData name="White, Eric D" userId="be0d9aab-5f02-43b4-b13a-33aff78ba729" providerId="ADAL" clId="{5A55742B-1DBB-4295-A62D-B1E53874E078}" dt="2019-04-25T06:49:10.087" v="5061" actId="164"/>
          <ac:spMkLst>
            <pc:docMk/>
            <pc:sldMk cId="2433161454" sldId="264"/>
            <ac:spMk id="9" creationId="{717F8C2F-FAD3-4E56-B839-F2526BC5CAF3}"/>
          </ac:spMkLst>
        </pc:spChg>
        <pc:spChg chg="add mod">
          <ac:chgData name="White, Eric D" userId="be0d9aab-5f02-43b4-b13a-33aff78ba729" providerId="ADAL" clId="{5A55742B-1DBB-4295-A62D-B1E53874E078}" dt="2019-04-25T06:49:10.087" v="5061" actId="164"/>
          <ac:spMkLst>
            <pc:docMk/>
            <pc:sldMk cId="2433161454" sldId="264"/>
            <ac:spMk id="10" creationId="{A3AE56C0-18CD-4E1E-98AE-5E8D77C2B434}"/>
          </ac:spMkLst>
        </pc:spChg>
        <pc:spChg chg="add del mod">
          <ac:chgData name="White, Eric D" userId="be0d9aab-5f02-43b4-b13a-33aff78ba729" providerId="ADAL" clId="{5A55742B-1DBB-4295-A62D-B1E53874E078}" dt="2019-04-25T06:46:23.526" v="5056" actId="478"/>
          <ac:spMkLst>
            <pc:docMk/>
            <pc:sldMk cId="2433161454" sldId="264"/>
            <ac:spMk id="11" creationId="{487C0060-EB49-4055-B013-E2C196FCBABE}"/>
          </ac:spMkLst>
        </pc:spChg>
        <pc:spChg chg="add mod">
          <ac:chgData name="White, Eric D" userId="be0d9aab-5f02-43b4-b13a-33aff78ba729" providerId="ADAL" clId="{5A55742B-1DBB-4295-A62D-B1E53874E078}" dt="2019-04-25T06:49:10.087" v="5061" actId="164"/>
          <ac:spMkLst>
            <pc:docMk/>
            <pc:sldMk cId="2433161454" sldId="264"/>
            <ac:spMk id="12" creationId="{B18C649B-EAEB-4221-AFD2-68967F26C7BC}"/>
          </ac:spMkLst>
        </pc:spChg>
        <pc:spChg chg="add mod">
          <ac:chgData name="White, Eric D" userId="be0d9aab-5f02-43b4-b13a-33aff78ba729" providerId="ADAL" clId="{5A55742B-1DBB-4295-A62D-B1E53874E078}" dt="2019-04-25T06:49:10.087" v="5061" actId="164"/>
          <ac:spMkLst>
            <pc:docMk/>
            <pc:sldMk cId="2433161454" sldId="264"/>
            <ac:spMk id="13" creationId="{E070F985-10BA-40D6-B89C-C62C0E93829D}"/>
          </ac:spMkLst>
        </pc:spChg>
        <pc:grpChg chg="add del mod">
          <ac:chgData name="White, Eric D" userId="be0d9aab-5f02-43b4-b13a-33aff78ba729" providerId="ADAL" clId="{5A55742B-1DBB-4295-A62D-B1E53874E078}" dt="2019-04-25T06:49:12.077" v="5062"/>
          <ac:grpSpMkLst>
            <pc:docMk/>
            <pc:sldMk cId="2433161454" sldId="264"/>
            <ac:grpSpMk id="14" creationId="{0CD14BFE-200F-4E5B-9A78-B8326616EC35}"/>
          </ac:grpSpMkLst>
        </pc:grpChg>
        <pc:picChg chg="mod modCrop">
          <ac:chgData name="White, Eric D" userId="be0d9aab-5f02-43b4-b13a-33aff78ba729" providerId="ADAL" clId="{5A55742B-1DBB-4295-A62D-B1E53874E078}" dt="2019-04-25T02:48:28.222" v="1915" actId="339"/>
          <ac:picMkLst>
            <pc:docMk/>
            <pc:sldMk cId="2433161454" sldId="264"/>
            <ac:picMk id="5" creationId="{84B4BC8D-AA1F-4608-B9AE-6826862603F1}"/>
          </ac:picMkLst>
        </pc:picChg>
      </pc:sldChg>
      <pc:sldChg chg="addSp modSp">
        <pc:chgData name="White, Eric D" userId="be0d9aab-5f02-43b4-b13a-33aff78ba729" providerId="ADAL" clId="{5A55742B-1DBB-4295-A62D-B1E53874E078}" dt="2019-04-28T17:43:43.643" v="5255" actId="20577"/>
        <pc:sldMkLst>
          <pc:docMk/>
          <pc:sldMk cId="1266697266" sldId="265"/>
        </pc:sldMkLst>
        <pc:spChg chg="mod">
          <ac:chgData name="White, Eric D" userId="be0d9aab-5f02-43b4-b13a-33aff78ba729" providerId="ADAL" clId="{5A55742B-1DBB-4295-A62D-B1E53874E078}" dt="2019-04-25T05:19:30.887" v="4367" actId="14100"/>
          <ac:spMkLst>
            <pc:docMk/>
            <pc:sldMk cId="1266697266" sldId="265"/>
            <ac:spMk id="5" creationId="{96624965-9A08-4DFA-ABA0-0FA1969B0242}"/>
          </ac:spMkLst>
        </pc:spChg>
        <pc:spChg chg="mod">
          <ac:chgData name="White, Eric D" userId="be0d9aab-5f02-43b4-b13a-33aff78ba729" providerId="ADAL" clId="{5A55742B-1DBB-4295-A62D-B1E53874E078}" dt="2019-04-28T17:43:43.643" v="5255" actId="20577"/>
          <ac:spMkLst>
            <pc:docMk/>
            <pc:sldMk cId="1266697266" sldId="265"/>
            <ac:spMk id="6" creationId="{8EAA7972-75BF-4A99-873E-4D214142E62D}"/>
          </ac:spMkLst>
        </pc:spChg>
        <pc:cxnChg chg="add mod">
          <ac:chgData name="White, Eric D" userId="be0d9aab-5f02-43b4-b13a-33aff78ba729" providerId="ADAL" clId="{5A55742B-1DBB-4295-A62D-B1E53874E078}" dt="2019-04-25T05:20:18.850" v="4373" actId="208"/>
          <ac:cxnSpMkLst>
            <pc:docMk/>
            <pc:sldMk cId="1266697266" sldId="265"/>
            <ac:cxnSpMk id="3" creationId="{67D0D8D7-FAD6-4A6A-AA09-E0999D2A7385}"/>
          </ac:cxnSpMkLst>
        </pc:cxnChg>
      </pc:sldChg>
      <pc:sldChg chg="addSp delSp modSp add del">
        <pc:chgData name="White, Eric D" userId="be0d9aab-5f02-43b4-b13a-33aff78ba729" providerId="ADAL" clId="{5A55742B-1DBB-4295-A62D-B1E53874E078}" dt="2019-04-25T06:17:03.771" v="4772" actId="207"/>
        <pc:sldMkLst>
          <pc:docMk/>
          <pc:sldMk cId="3450929743" sldId="266"/>
        </pc:sldMkLst>
        <pc:spChg chg="add">
          <ac:chgData name="White, Eric D" userId="be0d9aab-5f02-43b4-b13a-33aff78ba729" providerId="ADAL" clId="{5A55742B-1DBB-4295-A62D-B1E53874E078}" dt="2019-04-25T00:58:21.162" v="380"/>
          <ac:spMkLst>
            <pc:docMk/>
            <pc:sldMk cId="3450929743" sldId="266"/>
            <ac:spMk id="3" creationId="{F664D75C-1CDC-4921-A1D7-82C21C168B99}"/>
          </ac:spMkLst>
        </pc:spChg>
        <pc:spChg chg="mod">
          <ac:chgData name="White, Eric D" userId="be0d9aab-5f02-43b4-b13a-33aff78ba729" providerId="ADAL" clId="{5A55742B-1DBB-4295-A62D-B1E53874E078}" dt="2019-04-25T06:16:35.627" v="4771" actId="1076"/>
          <ac:spMkLst>
            <pc:docMk/>
            <pc:sldMk cId="3450929743" sldId="266"/>
            <ac:spMk id="8" creationId="{32574C4F-4FF0-422F-8265-CFA93B28EDEB}"/>
          </ac:spMkLst>
        </pc:spChg>
        <pc:spChg chg="del mod">
          <ac:chgData name="White, Eric D" userId="be0d9aab-5f02-43b4-b13a-33aff78ba729" providerId="ADAL" clId="{5A55742B-1DBB-4295-A62D-B1E53874E078}" dt="2019-04-25T03:37:52.456" v="2404" actId="478"/>
          <ac:spMkLst>
            <pc:docMk/>
            <pc:sldMk cId="3450929743" sldId="266"/>
            <ac:spMk id="11" creationId="{7F5C9FC2-9E47-4213-A2B6-D1398C63009C}"/>
          </ac:spMkLst>
        </pc:spChg>
        <pc:spChg chg="mod">
          <ac:chgData name="White, Eric D" userId="be0d9aab-5f02-43b4-b13a-33aff78ba729" providerId="ADAL" clId="{5A55742B-1DBB-4295-A62D-B1E53874E078}" dt="2019-04-25T02:41:36.319" v="1902"/>
          <ac:spMkLst>
            <pc:docMk/>
            <pc:sldMk cId="3450929743" sldId="266"/>
            <ac:spMk id="12" creationId="{7B916BCD-4DCD-42C4-8D7E-EF6EDEC6B239}"/>
          </ac:spMkLst>
        </pc:spChg>
        <pc:spChg chg="add mod">
          <ac:chgData name="White, Eric D" userId="be0d9aab-5f02-43b4-b13a-33aff78ba729" providerId="ADAL" clId="{5A55742B-1DBB-4295-A62D-B1E53874E078}" dt="2019-04-25T06:16:25.850" v="4770" actId="1076"/>
          <ac:spMkLst>
            <pc:docMk/>
            <pc:sldMk cId="3450929743" sldId="266"/>
            <ac:spMk id="13" creationId="{1F5366B9-48B8-43A9-BD9F-E5BEC89F7A9D}"/>
          </ac:spMkLst>
        </pc:spChg>
        <pc:spChg chg="mod">
          <ac:chgData name="White, Eric D" userId="be0d9aab-5f02-43b4-b13a-33aff78ba729" providerId="ADAL" clId="{5A55742B-1DBB-4295-A62D-B1E53874E078}" dt="2019-04-25T06:17:03.771" v="4772" actId="207"/>
          <ac:spMkLst>
            <pc:docMk/>
            <pc:sldMk cId="3450929743" sldId="266"/>
            <ac:spMk id="14" creationId="{B14F0778-ADD3-4697-B0D6-CB1827353A29}"/>
          </ac:spMkLst>
        </pc:spChg>
        <pc:spChg chg="add mod ord">
          <ac:chgData name="White, Eric D" userId="be0d9aab-5f02-43b4-b13a-33aff78ba729" providerId="ADAL" clId="{5A55742B-1DBB-4295-A62D-B1E53874E078}" dt="2019-04-25T04:47:39.200" v="3369" actId="20577"/>
          <ac:spMkLst>
            <pc:docMk/>
            <pc:sldMk cId="3450929743" sldId="266"/>
            <ac:spMk id="18" creationId="{B3E6E2A6-D1AF-4092-882D-66683DEB6AE6}"/>
          </ac:spMkLst>
        </pc:spChg>
        <pc:spChg chg="add del mod">
          <ac:chgData name="White, Eric D" userId="be0d9aab-5f02-43b4-b13a-33aff78ba729" providerId="ADAL" clId="{5A55742B-1DBB-4295-A62D-B1E53874E078}" dt="2019-04-25T04:00:19.300" v="2783" actId="478"/>
          <ac:spMkLst>
            <pc:docMk/>
            <pc:sldMk cId="3450929743" sldId="266"/>
            <ac:spMk id="27" creationId="{9977D1EC-096D-4D4E-ABAF-426FADAD1999}"/>
          </ac:spMkLst>
        </pc:spChg>
        <pc:cxnChg chg="mod">
          <ac:chgData name="White, Eric D" userId="be0d9aab-5f02-43b4-b13a-33aff78ba729" providerId="ADAL" clId="{5A55742B-1DBB-4295-A62D-B1E53874E078}" dt="2019-04-25T03:39:46.250" v="2425" actId="14861"/>
          <ac:cxnSpMkLst>
            <pc:docMk/>
            <pc:sldMk cId="3450929743" sldId="266"/>
            <ac:cxnSpMk id="4" creationId="{55AC22E1-23BD-4293-B495-7AF762327474}"/>
          </ac:cxnSpMkLst>
        </pc:cxnChg>
        <pc:cxnChg chg="mod">
          <ac:chgData name="White, Eric D" userId="be0d9aab-5f02-43b4-b13a-33aff78ba729" providerId="ADAL" clId="{5A55742B-1DBB-4295-A62D-B1E53874E078}" dt="2019-04-25T03:39:46.250" v="2425" actId="14861"/>
          <ac:cxnSpMkLst>
            <pc:docMk/>
            <pc:sldMk cId="3450929743" sldId="266"/>
            <ac:cxnSpMk id="15" creationId="{A8C6E4B9-3109-4263-909D-031FB6ADF444}"/>
          </ac:cxnSpMkLst>
        </pc:cxnChg>
        <pc:cxnChg chg="mod">
          <ac:chgData name="White, Eric D" userId="be0d9aab-5f02-43b4-b13a-33aff78ba729" providerId="ADAL" clId="{5A55742B-1DBB-4295-A62D-B1E53874E078}" dt="2019-04-25T03:39:46.250" v="2425" actId="14861"/>
          <ac:cxnSpMkLst>
            <pc:docMk/>
            <pc:sldMk cId="3450929743" sldId="266"/>
            <ac:cxnSpMk id="16" creationId="{089DC103-4DBD-4C47-AE2A-DEDFAA277586}"/>
          </ac:cxnSpMkLst>
        </pc:cxnChg>
        <pc:cxnChg chg="mod">
          <ac:chgData name="White, Eric D" userId="be0d9aab-5f02-43b4-b13a-33aff78ba729" providerId="ADAL" clId="{5A55742B-1DBB-4295-A62D-B1E53874E078}" dt="2019-04-25T03:39:46.250" v="2425" actId="14861"/>
          <ac:cxnSpMkLst>
            <pc:docMk/>
            <pc:sldMk cId="3450929743" sldId="266"/>
            <ac:cxnSpMk id="17" creationId="{E42A25EB-F864-457A-ADBC-82F5CF2BB880}"/>
          </ac:cxnSpMkLst>
        </pc:cxnChg>
      </pc:sldChg>
      <pc:sldChg chg="addSp delSp modSp">
        <pc:chgData name="White, Eric D" userId="be0d9aab-5f02-43b4-b13a-33aff78ba729" providerId="ADAL" clId="{5A55742B-1DBB-4295-A62D-B1E53874E078}" dt="2019-04-25T06:38:10.342" v="5024" actId="207"/>
        <pc:sldMkLst>
          <pc:docMk/>
          <pc:sldMk cId="926438787" sldId="267"/>
        </pc:sldMkLst>
        <pc:spChg chg="del mod">
          <ac:chgData name="White, Eric D" userId="be0d9aab-5f02-43b4-b13a-33aff78ba729" providerId="ADAL" clId="{5A55742B-1DBB-4295-A62D-B1E53874E078}" dt="2019-04-25T05:12:43.818" v="4134" actId="478"/>
          <ac:spMkLst>
            <pc:docMk/>
            <pc:sldMk cId="926438787" sldId="267"/>
            <ac:spMk id="5" creationId="{C4B5EA4A-CE55-435C-AD43-F6004A7A2240}"/>
          </ac:spMkLst>
        </pc:spChg>
        <pc:spChg chg="add del mod">
          <ac:chgData name="White, Eric D" userId="be0d9aab-5f02-43b4-b13a-33aff78ba729" providerId="ADAL" clId="{5A55742B-1DBB-4295-A62D-B1E53874E078}" dt="2019-04-25T05:14:57.097" v="4244" actId="478"/>
          <ac:spMkLst>
            <pc:docMk/>
            <pc:sldMk cId="926438787" sldId="267"/>
            <ac:spMk id="6" creationId="{27F1F05E-BE91-4907-ABAD-7F2935974B71}"/>
          </ac:spMkLst>
        </pc:spChg>
        <pc:spChg chg="add del mod">
          <ac:chgData name="White, Eric D" userId="be0d9aab-5f02-43b4-b13a-33aff78ba729" providerId="ADAL" clId="{5A55742B-1DBB-4295-A62D-B1E53874E078}" dt="2019-04-25T05:16:05.134" v="4263" actId="478"/>
          <ac:spMkLst>
            <pc:docMk/>
            <pc:sldMk cId="926438787" sldId="267"/>
            <ac:spMk id="7" creationId="{C17117D6-440C-4213-8B8A-0B1B6ADD6D5E}"/>
          </ac:spMkLst>
        </pc:spChg>
        <pc:spChg chg="add mod">
          <ac:chgData name="White, Eric D" userId="be0d9aab-5f02-43b4-b13a-33aff78ba729" providerId="ADAL" clId="{5A55742B-1DBB-4295-A62D-B1E53874E078}" dt="2019-04-25T05:18:07.307" v="4365" actId="5793"/>
          <ac:spMkLst>
            <pc:docMk/>
            <pc:sldMk cId="926438787" sldId="267"/>
            <ac:spMk id="8" creationId="{89FFB49D-1ECA-417F-B382-00370650CC6B}"/>
          </ac:spMkLst>
        </pc:spChg>
        <pc:spChg chg="add mod">
          <ac:chgData name="White, Eric D" userId="be0d9aab-5f02-43b4-b13a-33aff78ba729" providerId="ADAL" clId="{5A55742B-1DBB-4295-A62D-B1E53874E078}" dt="2019-04-25T06:38:10.342" v="5024" actId="207"/>
          <ac:spMkLst>
            <pc:docMk/>
            <pc:sldMk cId="926438787" sldId="267"/>
            <ac:spMk id="9" creationId="{5BC5C9D3-FC72-4734-B95A-1FE096588D1C}"/>
          </ac:spMkLst>
        </pc:spChg>
        <pc:spChg chg="mod">
          <ac:chgData name="White, Eric D" userId="be0d9aab-5f02-43b4-b13a-33aff78ba729" providerId="ADAL" clId="{5A55742B-1DBB-4295-A62D-B1E53874E078}" dt="2019-04-25T04:57:15.563" v="3487" actId="1076"/>
          <ac:spMkLst>
            <pc:docMk/>
            <pc:sldMk cId="926438787" sldId="267"/>
            <ac:spMk id="14" creationId="{B14F0778-ADD3-4697-B0D6-CB1827353A29}"/>
          </ac:spMkLst>
        </pc:spChg>
        <pc:picChg chg="mod">
          <ac:chgData name="White, Eric D" userId="be0d9aab-5f02-43b4-b13a-33aff78ba729" providerId="ADAL" clId="{5A55742B-1DBB-4295-A62D-B1E53874E078}" dt="2019-04-25T04:57:08.161" v="3486" actId="14100"/>
          <ac:picMkLst>
            <pc:docMk/>
            <pc:sldMk cId="926438787" sldId="267"/>
            <ac:picMk id="27" creationId="{DF970D5B-F604-44E5-9C5C-4E55FC972043}"/>
          </ac:picMkLst>
        </pc:picChg>
      </pc:sldChg>
      <pc:sldChg chg="addSp modSp mod">
        <pc:chgData name="White, Eric D" userId="be0d9aab-5f02-43b4-b13a-33aff78ba729" providerId="ADAL" clId="{5A55742B-1DBB-4295-A62D-B1E53874E078}" dt="2019-05-03T05:05:30.858" v="5268" actId="1076"/>
        <pc:sldMkLst>
          <pc:docMk/>
          <pc:sldMk cId="2404048294" sldId="268"/>
        </pc:sldMkLst>
        <pc:spChg chg="mod">
          <ac:chgData name="White, Eric D" userId="be0d9aab-5f02-43b4-b13a-33aff78ba729" providerId="ADAL" clId="{5A55742B-1DBB-4295-A62D-B1E53874E078}" dt="2019-04-25T04:51:40.992" v="3432" actId="121"/>
          <ac:spMkLst>
            <pc:docMk/>
            <pc:sldMk cId="2404048294" sldId="268"/>
            <ac:spMk id="3" creationId="{962CD251-32B3-4691-9700-F1A152C2DF86}"/>
          </ac:spMkLst>
        </pc:spChg>
        <pc:spChg chg="add mod">
          <ac:chgData name="White, Eric D" userId="be0d9aab-5f02-43b4-b13a-33aff78ba729" providerId="ADAL" clId="{5A55742B-1DBB-4295-A62D-B1E53874E078}" dt="2019-05-03T05:05:26.233" v="5267" actId="1076"/>
          <ac:spMkLst>
            <pc:docMk/>
            <pc:sldMk cId="2404048294" sldId="268"/>
            <ac:spMk id="9" creationId="{6D204742-638B-409E-A200-88126F597C3C}"/>
          </ac:spMkLst>
        </pc:spChg>
        <pc:spChg chg="add mod">
          <ac:chgData name="White, Eric D" userId="be0d9aab-5f02-43b4-b13a-33aff78ba729" providerId="ADAL" clId="{5A55742B-1DBB-4295-A62D-B1E53874E078}" dt="2019-05-03T05:05:16.728" v="5265" actId="1076"/>
          <ac:spMkLst>
            <pc:docMk/>
            <pc:sldMk cId="2404048294" sldId="268"/>
            <ac:spMk id="10" creationId="{6705266A-0460-4E6C-A905-F7AA324914C9}"/>
          </ac:spMkLst>
        </pc:spChg>
        <pc:spChg chg="add mod">
          <ac:chgData name="White, Eric D" userId="be0d9aab-5f02-43b4-b13a-33aff78ba729" providerId="ADAL" clId="{5A55742B-1DBB-4295-A62D-B1E53874E078}" dt="2019-05-03T05:05:02.935" v="5262" actId="1076"/>
          <ac:spMkLst>
            <pc:docMk/>
            <pc:sldMk cId="2404048294" sldId="268"/>
            <ac:spMk id="11" creationId="{B923B51E-2336-4A8C-B6DB-958EEBA09F47}"/>
          </ac:spMkLst>
        </pc:spChg>
        <pc:spChg chg="mod">
          <ac:chgData name="White, Eric D" userId="be0d9aab-5f02-43b4-b13a-33aff78ba729" providerId="ADAL" clId="{5A55742B-1DBB-4295-A62D-B1E53874E078}" dt="2019-04-25T04:55:58.826" v="3474" actId="1076"/>
          <ac:spMkLst>
            <pc:docMk/>
            <pc:sldMk cId="2404048294" sldId="268"/>
            <ac:spMk id="14" creationId="{B14F0778-ADD3-4697-B0D6-CB1827353A29}"/>
          </ac:spMkLst>
        </pc:spChg>
        <pc:graphicFrameChg chg="add mod">
          <ac:chgData name="White, Eric D" userId="be0d9aab-5f02-43b4-b13a-33aff78ba729" providerId="ADAL" clId="{5A55742B-1DBB-4295-A62D-B1E53874E078}" dt="2019-05-03T05:05:08.627" v="5263" actId="1076"/>
          <ac:graphicFrameMkLst>
            <pc:docMk/>
            <pc:sldMk cId="2404048294" sldId="268"/>
            <ac:graphicFrameMk id="6" creationId="{3FBADC03-E308-4326-932A-E6EAAB182CD4}"/>
          </ac:graphicFrameMkLst>
        </pc:graphicFrameChg>
        <pc:picChg chg="mod">
          <ac:chgData name="White, Eric D" userId="be0d9aab-5f02-43b4-b13a-33aff78ba729" providerId="ADAL" clId="{5A55742B-1DBB-4295-A62D-B1E53874E078}" dt="2019-05-03T05:05:30.858" v="5268" actId="1076"/>
          <ac:picMkLst>
            <pc:docMk/>
            <pc:sldMk cId="2404048294" sldId="268"/>
            <ac:picMk id="2" creationId="{E73441BB-FBBF-48D2-AB07-17A2D698E17D}"/>
          </ac:picMkLst>
        </pc:picChg>
      </pc:sldChg>
      <pc:sldChg chg="addSp delSp modSp add">
        <pc:chgData name="White, Eric D" userId="be0d9aab-5f02-43b4-b13a-33aff78ba729" providerId="ADAL" clId="{5A55742B-1DBB-4295-A62D-B1E53874E078}" dt="2019-04-25T04:54:00.563" v="3459" actId="207"/>
        <pc:sldMkLst>
          <pc:docMk/>
          <pc:sldMk cId="830116437" sldId="270"/>
        </pc:sldMkLst>
        <pc:spChg chg="del">
          <ac:chgData name="White, Eric D" userId="be0d9aab-5f02-43b4-b13a-33aff78ba729" providerId="ADAL" clId="{5A55742B-1DBB-4295-A62D-B1E53874E078}" dt="2019-04-25T02:51:28.440" v="1936" actId="478"/>
          <ac:spMkLst>
            <pc:docMk/>
            <pc:sldMk cId="830116437" sldId="270"/>
            <ac:spMk id="2" creationId="{90D2ADC6-3DDD-48C9-953B-C3AEB5F9B006}"/>
          </ac:spMkLst>
        </pc:spChg>
        <pc:spChg chg="del">
          <ac:chgData name="White, Eric D" userId="be0d9aab-5f02-43b4-b13a-33aff78ba729" providerId="ADAL" clId="{5A55742B-1DBB-4295-A62D-B1E53874E078}" dt="2019-04-25T02:29:03.598" v="1732"/>
          <ac:spMkLst>
            <pc:docMk/>
            <pc:sldMk cId="830116437" sldId="270"/>
            <ac:spMk id="3" creationId="{119A572E-9476-4F00-93C1-27514BD2FAA3}"/>
          </ac:spMkLst>
        </pc:spChg>
        <pc:spChg chg="mod">
          <ac:chgData name="White, Eric D" userId="be0d9aab-5f02-43b4-b13a-33aff78ba729" providerId="ADAL" clId="{5A55742B-1DBB-4295-A62D-B1E53874E078}" dt="2019-04-25T04:54:00.563" v="3459" actId="207"/>
          <ac:spMkLst>
            <pc:docMk/>
            <pc:sldMk cId="830116437" sldId="270"/>
            <ac:spMk id="4" creationId="{FC6CAF2E-4283-4482-AEC3-06CFC7208EA3}"/>
          </ac:spMkLst>
        </pc:spChg>
        <pc:spChg chg="add del mod">
          <ac:chgData name="White, Eric D" userId="be0d9aab-5f02-43b4-b13a-33aff78ba729" providerId="ADAL" clId="{5A55742B-1DBB-4295-A62D-B1E53874E078}" dt="2019-04-25T02:30:13.580" v="1744" actId="478"/>
          <ac:spMkLst>
            <pc:docMk/>
            <pc:sldMk cId="830116437" sldId="270"/>
            <ac:spMk id="7" creationId="{5CC230BD-8BBC-47B2-9AF5-E4173F9EB663}"/>
          </ac:spMkLst>
        </pc:spChg>
        <pc:spChg chg="add mod ord">
          <ac:chgData name="White, Eric D" userId="be0d9aab-5f02-43b4-b13a-33aff78ba729" providerId="ADAL" clId="{5A55742B-1DBB-4295-A62D-B1E53874E078}" dt="2019-04-25T04:53:53" v="3458" actId="207"/>
          <ac:spMkLst>
            <pc:docMk/>
            <pc:sldMk cId="830116437" sldId="270"/>
            <ac:spMk id="8" creationId="{1FA6ED1E-221E-4188-8F34-5408957C9D4D}"/>
          </ac:spMkLst>
        </pc:spChg>
        <pc:spChg chg="add mod ord">
          <ac:chgData name="White, Eric D" userId="be0d9aab-5f02-43b4-b13a-33aff78ba729" providerId="ADAL" clId="{5A55742B-1DBB-4295-A62D-B1E53874E078}" dt="2019-04-25T04:53:43.236" v="3457" actId="207"/>
          <ac:spMkLst>
            <pc:docMk/>
            <pc:sldMk cId="830116437" sldId="270"/>
            <ac:spMk id="9" creationId="{6469DCCF-BA2F-4483-AC64-6E1E3863BEF0}"/>
          </ac:spMkLst>
        </pc:spChg>
        <pc:spChg chg="add del mod">
          <ac:chgData name="White, Eric D" userId="be0d9aab-5f02-43b4-b13a-33aff78ba729" providerId="ADAL" clId="{5A55742B-1DBB-4295-A62D-B1E53874E078}" dt="2019-04-25T03:07:26.610" v="2240"/>
          <ac:spMkLst>
            <pc:docMk/>
            <pc:sldMk cId="830116437" sldId="270"/>
            <ac:spMk id="10" creationId="{AC9E22C2-0B2E-4FE6-B924-D7057848B26C}"/>
          </ac:spMkLst>
        </pc:spChg>
        <pc:picChg chg="add del mod ord modCrop">
          <ac:chgData name="White, Eric D" userId="be0d9aab-5f02-43b4-b13a-33aff78ba729" providerId="ADAL" clId="{5A55742B-1DBB-4295-A62D-B1E53874E078}" dt="2019-04-25T04:49:06.814" v="3413" actId="167"/>
          <ac:picMkLst>
            <pc:docMk/>
            <pc:sldMk cId="830116437" sldId="270"/>
            <ac:picMk id="5" creationId="{588B6F1A-A696-4D05-BEC2-6599342435F3}"/>
          </ac:picMkLst>
        </pc:picChg>
      </pc:sldChg>
      <pc:sldChg chg="addSp delSp modSp add">
        <pc:chgData name="White, Eric D" userId="be0d9aab-5f02-43b4-b13a-33aff78ba729" providerId="ADAL" clId="{5A55742B-1DBB-4295-A62D-B1E53874E078}" dt="2019-04-25T07:44:00.062" v="5233" actId="478"/>
        <pc:sldMkLst>
          <pc:docMk/>
          <pc:sldMk cId="542143486" sldId="271"/>
        </pc:sldMkLst>
        <pc:spChg chg="del">
          <ac:chgData name="White, Eric D" userId="be0d9aab-5f02-43b4-b13a-33aff78ba729" providerId="ADAL" clId="{5A55742B-1DBB-4295-A62D-B1E53874E078}" dt="2019-04-25T07:43:57.245" v="5232" actId="478"/>
          <ac:spMkLst>
            <pc:docMk/>
            <pc:sldMk cId="542143486" sldId="271"/>
            <ac:spMk id="2" creationId="{B38F92BA-A05B-496D-BC3A-CBCD05CDADCD}"/>
          </ac:spMkLst>
        </pc:spChg>
        <pc:spChg chg="del">
          <ac:chgData name="White, Eric D" userId="be0d9aab-5f02-43b4-b13a-33aff78ba729" providerId="ADAL" clId="{5A55742B-1DBB-4295-A62D-B1E53874E078}" dt="2019-04-25T05:30:23.291" v="4433"/>
          <ac:spMkLst>
            <pc:docMk/>
            <pc:sldMk cId="542143486" sldId="271"/>
            <ac:spMk id="3" creationId="{AC01A574-7C77-4645-A43F-511A24DE6DFC}"/>
          </ac:spMkLst>
        </pc:spChg>
        <pc:spChg chg="del">
          <ac:chgData name="White, Eric D" userId="be0d9aab-5f02-43b4-b13a-33aff78ba729" providerId="ADAL" clId="{5A55742B-1DBB-4295-A62D-B1E53874E078}" dt="2019-04-25T07:44:00.062" v="5233" actId="478"/>
          <ac:spMkLst>
            <pc:docMk/>
            <pc:sldMk cId="542143486" sldId="271"/>
            <ac:spMk id="4" creationId="{3938A332-8D1D-453D-B573-5672B65A8F14}"/>
          </ac:spMkLst>
        </pc:spChg>
        <pc:spChg chg="add mod">
          <ac:chgData name="White, Eric D" userId="be0d9aab-5f02-43b4-b13a-33aff78ba729" providerId="ADAL" clId="{5A55742B-1DBB-4295-A62D-B1E53874E078}" dt="2019-04-25T07:43:32.713" v="5227"/>
          <ac:spMkLst>
            <pc:docMk/>
            <pc:sldMk cId="542143486" sldId="271"/>
            <ac:spMk id="7" creationId="{C06DA362-85C5-4ACB-94C7-EC6517B2117C}"/>
          </ac:spMkLst>
        </pc:spChg>
        <pc:picChg chg="add mod modCrop">
          <ac:chgData name="White, Eric D" userId="be0d9aab-5f02-43b4-b13a-33aff78ba729" providerId="ADAL" clId="{5A55742B-1DBB-4295-A62D-B1E53874E078}" dt="2019-04-25T05:36:42.927" v="4448" actId="1076"/>
          <ac:picMkLst>
            <pc:docMk/>
            <pc:sldMk cId="542143486" sldId="271"/>
            <ac:picMk id="5" creationId="{A06CB15F-079B-45D5-BD11-864131BFE88A}"/>
          </ac:picMkLst>
        </pc:picChg>
        <pc:picChg chg="add del mod">
          <ac:chgData name="White, Eric D" userId="be0d9aab-5f02-43b4-b13a-33aff78ba729" providerId="ADAL" clId="{5A55742B-1DBB-4295-A62D-B1E53874E078}" dt="2019-04-25T05:37:11.855" v="4453" actId="478"/>
          <ac:picMkLst>
            <pc:docMk/>
            <pc:sldMk cId="542143486" sldId="271"/>
            <ac:picMk id="6" creationId="{401147C2-7F8E-4187-8516-A16AA84DD540}"/>
          </ac:picMkLst>
        </pc:picChg>
      </pc:sldChg>
      <pc:sldChg chg="addSp delSp modSp add">
        <pc:chgData name="White, Eric D" userId="be0d9aab-5f02-43b4-b13a-33aff78ba729" providerId="ADAL" clId="{5A55742B-1DBB-4295-A62D-B1E53874E078}" dt="2019-04-25T06:36:28.954" v="5021" actId="27636"/>
        <pc:sldMkLst>
          <pc:docMk/>
          <pc:sldMk cId="1806190925" sldId="272"/>
        </pc:sldMkLst>
        <pc:spChg chg="mod">
          <ac:chgData name="White, Eric D" userId="be0d9aab-5f02-43b4-b13a-33aff78ba729" providerId="ADAL" clId="{5A55742B-1DBB-4295-A62D-B1E53874E078}" dt="2019-04-25T06:08:23.324" v="4669" actId="14100"/>
          <ac:spMkLst>
            <pc:docMk/>
            <pc:sldMk cId="1806190925" sldId="272"/>
            <ac:spMk id="2" creationId="{F0499A50-3A7B-41F1-BEFC-6DBE00CAD470}"/>
          </ac:spMkLst>
        </pc:spChg>
        <pc:spChg chg="del">
          <ac:chgData name="White, Eric D" userId="be0d9aab-5f02-43b4-b13a-33aff78ba729" providerId="ADAL" clId="{5A55742B-1DBB-4295-A62D-B1E53874E078}" dt="2019-04-25T05:36:31.038" v="4445" actId="478"/>
          <ac:spMkLst>
            <pc:docMk/>
            <pc:sldMk cId="1806190925" sldId="272"/>
            <ac:spMk id="3" creationId="{2C73BAB7-94C1-4866-BE35-10E0B7752C02}"/>
          </ac:spMkLst>
        </pc:spChg>
        <pc:spChg chg="del">
          <ac:chgData name="White, Eric D" userId="be0d9aab-5f02-43b4-b13a-33aff78ba729" providerId="ADAL" clId="{5A55742B-1DBB-4295-A62D-B1E53874E078}" dt="2019-04-25T06:07:46.727" v="4629" actId="478"/>
          <ac:spMkLst>
            <pc:docMk/>
            <pc:sldMk cId="1806190925" sldId="272"/>
            <ac:spMk id="4" creationId="{CDAF9D50-EFD8-4AC2-BD4F-83255447EE66}"/>
          </ac:spMkLst>
        </pc:spChg>
        <pc:spChg chg="add mod">
          <ac:chgData name="White, Eric D" userId="be0d9aab-5f02-43b4-b13a-33aff78ba729" providerId="ADAL" clId="{5A55742B-1DBB-4295-A62D-B1E53874E078}" dt="2019-04-25T06:08:52.863" v="4672" actId="20577"/>
          <ac:spMkLst>
            <pc:docMk/>
            <pc:sldMk cId="1806190925" sldId="272"/>
            <ac:spMk id="19" creationId="{E0B2D546-F2F7-4D5F-92F5-5DD76C418C08}"/>
          </ac:spMkLst>
        </pc:spChg>
        <pc:spChg chg="add mod">
          <ac:chgData name="White, Eric D" userId="be0d9aab-5f02-43b4-b13a-33aff78ba729" providerId="ADAL" clId="{5A55742B-1DBB-4295-A62D-B1E53874E078}" dt="2019-04-25T06:09:00.424" v="4673"/>
          <ac:spMkLst>
            <pc:docMk/>
            <pc:sldMk cId="1806190925" sldId="272"/>
            <ac:spMk id="22" creationId="{49FC8DD6-967E-456C-A079-D13AC91C26A5}"/>
          </ac:spMkLst>
        </pc:spChg>
        <pc:spChg chg="add mod">
          <ac:chgData name="White, Eric D" userId="be0d9aab-5f02-43b4-b13a-33aff78ba729" providerId="ADAL" clId="{5A55742B-1DBB-4295-A62D-B1E53874E078}" dt="2019-04-25T06:09:18.576" v="4681" actId="14100"/>
          <ac:spMkLst>
            <pc:docMk/>
            <pc:sldMk cId="1806190925" sldId="272"/>
            <ac:spMk id="25" creationId="{F5935273-6DD5-40CB-A6DE-82D789F1C7D7}"/>
          </ac:spMkLst>
        </pc:spChg>
        <pc:spChg chg="add mod">
          <ac:chgData name="White, Eric D" userId="be0d9aab-5f02-43b4-b13a-33aff78ba729" providerId="ADAL" clId="{5A55742B-1DBB-4295-A62D-B1E53874E078}" dt="2019-04-25T06:09:12.208" v="4678" actId="14100"/>
          <ac:spMkLst>
            <pc:docMk/>
            <pc:sldMk cId="1806190925" sldId="272"/>
            <ac:spMk id="27" creationId="{C512CB12-3A5C-4D24-8234-C16A04C3525A}"/>
          </ac:spMkLst>
        </pc:spChg>
        <pc:spChg chg="add mod">
          <ac:chgData name="White, Eric D" userId="be0d9aab-5f02-43b4-b13a-33aff78ba729" providerId="ADAL" clId="{5A55742B-1DBB-4295-A62D-B1E53874E078}" dt="2019-04-25T06:14:20.235" v="4769" actId="20577"/>
          <ac:spMkLst>
            <pc:docMk/>
            <pc:sldMk cId="1806190925" sldId="272"/>
            <ac:spMk id="32" creationId="{9F59172E-0D67-4542-B774-EEC90F8BDCEC}"/>
          </ac:spMkLst>
        </pc:spChg>
        <pc:spChg chg="add mod">
          <ac:chgData name="White, Eric D" userId="be0d9aab-5f02-43b4-b13a-33aff78ba729" providerId="ADAL" clId="{5A55742B-1DBB-4295-A62D-B1E53874E078}" dt="2019-04-25T06:36:28.954" v="5021" actId="27636"/>
          <ac:spMkLst>
            <pc:docMk/>
            <pc:sldMk cId="1806190925" sldId="272"/>
            <ac:spMk id="33" creationId="{CBA60D9F-986A-42F1-84A3-7921AB30D353}"/>
          </ac:spMkLst>
        </pc:spChg>
        <pc:grpChg chg="add mod">
          <ac:chgData name="White, Eric D" userId="be0d9aab-5f02-43b4-b13a-33aff78ba729" providerId="ADAL" clId="{5A55742B-1DBB-4295-A62D-B1E53874E078}" dt="2019-04-25T05:52:40.492" v="4499" actId="164"/>
          <ac:grpSpMkLst>
            <pc:docMk/>
            <pc:sldMk cId="1806190925" sldId="272"/>
            <ac:grpSpMk id="18" creationId="{57A00082-0045-47E7-8948-15399E8E130B}"/>
          </ac:grpSpMkLst>
        </pc:grpChg>
        <pc:grpChg chg="add mod">
          <ac:chgData name="White, Eric D" userId="be0d9aab-5f02-43b4-b13a-33aff78ba729" providerId="ADAL" clId="{5A55742B-1DBB-4295-A62D-B1E53874E078}" dt="2019-04-25T06:07:32.763" v="4627" actId="164"/>
          <ac:grpSpMkLst>
            <pc:docMk/>
            <pc:sldMk cId="1806190925" sldId="272"/>
            <ac:grpSpMk id="20" creationId="{F8DD5252-4BB0-4F0A-A8B8-0353ED9AB412}"/>
          </ac:grpSpMkLst>
        </pc:grpChg>
        <pc:grpChg chg="add mod">
          <ac:chgData name="White, Eric D" userId="be0d9aab-5f02-43b4-b13a-33aff78ba729" providerId="ADAL" clId="{5A55742B-1DBB-4295-A62D-B1E53874E078}" dt="2019-04-25T06:09:00.424" v="4673"/>
          <ac:grpSpMkLst>
            <pc:docMk/>
            <pc:sldMk cId="1806190925" sldId="272"/>
            <ac:grpSpMk id="23" creationId="{AAC0C439-2207-4CEE-8586-FC9BFB5DB263}"/>
          </ac:grpSpMkLst>
        </pc:grpChg>
        <pc:grpChg chg="add mod">
          <ac:chgData name="White, Eric D" userId="be0d9aab-5f02-43b4-b13a-33aff78ba729" providerId="ADAL" clId="{5A55742B-1DBB-4295-A62D-B1E53874E078}" dt="2019-04-25T06:09:05.594" v="4675"/>
          <ac:grpSpMkLst>
            <pc:docMk/>
            <pc:sldMk cId="1806190925" sldId="272"/>
            <ac:grpSpMk id="28" creationId="{8A60799C-E06A-4B03-ACCD-DE3CDDCB5607}"/>
          </ac:grpSpMkLst>
        </pc:grpChg>
        <pc:grpChg chg="add mod">
          <ac:chgData name="White, Eric D" userId="be0d9aab-5f02-43b4-b13a-33aff78ba729" providerId="ADAL" clId="{5A55742B-1DBB-4295-A62D-B1E53874E078}" dt="2019-04-25T06:02:38.017" v="4574" actId="164"/>
          <ac:grpSpMkLst>
            <pc:docMk/>
            <pc:sldMk cId="1806190925" sldId="272"/>
            <ac:grpSpMk id="29" creationId="{34E64007-8035-4252-B364-F6BB0831FF68}"/>
          </ac:grpSpMkLst>
        </pc:grpChg>
        <pc:grpChg chg="add mod">
          <ac:chgData name="White, Eric D" userId="be0d9aab-5f02-43b4-b13a-33aff78ba729" providerId="ADAL" clId="{5A55742B-1DBB-4295-A62D-B1E53874E078}" dt="2019-04-25T06:09:03.502" v="4674"/>
          <ac:grpSpMkLst>
            <pc:docMk/>
            <pc:sldMk cId="1806190925" sldId="272"/>
            <ac:grpSpMk id="30" creationId="{1BBBF1F0-F6EF-4755-9F02-5AC6D3E02615}"/>
          </ac:grpSpMkLst>
        </pc:grpChg>
        <pc:grpChg chg="add mod">
          <ac:chgData name="White, Eric D" userId="be0d9aab-5f02-43b4-b13a-33aff78ba729" providerId="ADAL" clId="{5A55742B-1DBB-4295-A62D-B1E53874E078}" dt="2019-04-25T06:09:05.594" v="4675"/>
          <ac:grpSpMkLst>
            <pc:docMk/>
            <pc:sldMk cId="1806190925" sldId="272"/>
            <ac:grpSpMk id="31" creationId="{5D612D73-7817-4B13-8A3E-5D543F294906}"/>
          </ac:grpSpMkLst>
        </pc:grpChg>
        <pc:picChg chg="add mod ord">
          <ac:chgData name="White, Eric D" userId="be0d9aab-5f02-43b4-b13a-33aff78ba729" providerId="ADAL" clId="{5A55742B-1DBB-4295-A62D-B1E53874E078}" dt="2019-04-25T06:08:34.272" v="4671" actId="1076"/>
          <ac:picMkLst>
            <pc:docMk/>
            <pc:sldMk cId="1806190925" sldId="272"/>
            <ac:picMk id="5" creationId="{B590A8EC-1F2B-4C8B-9E12-A7368DB4DC48}"/>
          </ac:picMkLst>
        </pc:picChg>
        <pc:picChg chg="add del">
          <ac:chgData name="White, Eric D" userId="be0d9aab-5f02-43b4-b13a-33aff78ba729" providerId="ADAL" clId="{5A55742B-1DBB-4295-A62D-B1E53874E078}" dt="2019-04-25T05:38:23.914" v="4455"/>
          <ac:picMkLst>
            <pc:docMk/>
            <pc:sldMk cId="1806190925" sldId="272"/>
            <ac:picMk id="6" creationId="{7AA4E8E4-28AF-41E0-956A-856A11E8C6C0}"/>
          </ac:picMkLst>
        </pc:picChg>
        <pc:picChg chg="add del mod">
          <ac:chgData name="White, Eric D" userId="be0d9aab-5f02-43b4-b13a-33aff78ba729" providerId="ADAL" clId="{5A55742B-1DBB-4295-A62D-B1E53874E078}" dt="2019-04-25T05:44:21.936" v="4471" actId="478"/>
          <ac:picMkLst>
            <pc:docMk/>
            <pc:sldMk cId="1806190925" sldId="272"/>
            <ac:picMk id="7" creationId="{F3D8A761-87E4-4CF2-B212-A1BE1E7C76D5}"/>
          </ac:picMkLst>
        </pc:picChg>
        <pc:picChg chg="add del mod">
          <ac:chgData name="White, Eric D" userId="be0d9aab-5f02-43b4-b13a-33aff78ba729" providerId="ADAL" clId="{5A55742B-1DBB-4295-A62D-B1E53874E078}" dt="2019-04-25T05:40:17.162" v="4462" actId="478"/>
          <ac:picMkLst>
            <pc:docMk/>
            <pc:sldMk cId="1806190925" sldId="272"/>
            <ac:picMk id="8" creationId="{6A27EDDE-231D-4E14-9519-014FF796ED5F}"/>
          </ac:picMkLst>
        </pc:picChg>
        <pc:picChg chg="add del mod">
          <ac:chgData name="White, Eric D" userId="be0d9aab-5f02-43b4-b13a-33aff78ba729" providerId="ADAL" clId="{5A55742B-1DBB-4295-A62D-B1E53874E078}" dt="2019-04-25T05:44:24.162" v="4472" actId="478"/>
          <ac:picMkLst>
            <pc:docMk/>
            <pc:sldMk cId="1806190925" sldId="272"/>
            <ac:picMk id="9" creationId="{D6F5CD92-DE05-42FC-8DD3-C67FC117075A}"/>
          </ac:picMkLst>
        </pc:picChg>
        <pc:picChg chg="add mod">
          <ac:chgData name="White, Eric D" userId="be0d9aab-5f02-43b4-b13a-33aff78ba729" providerId="ADAL" clId="{5A55742B-1DBB-4295-A62D-B1E53874E078}" dt="2019-04-25T05:53:42.452" v="4528" actId="164"/>
          <ac:picMkLst>
            <pc:docMk/>
            <pc:sldMk cId="1806190925" sldId="272"/>
            <ac:picMk id="10" creationId="{94E59A97-F09B-45A8-8D51-A04D54968D29}"/>
          </ac:picMkLst>
        </pc:picChg>
        <pc:picChg chg="add del">
          <ac:chgData name="White, Eric D" userId="be0d9aab-5f02-43b4-b13a-33aff78ba729" providerId="ADAL" clId="{5A55742B-1DBB-4295-A62D-B1E53874E078}" dt="2019-04-25T05:43:41.749" v="4468" actId="478"/>
          <ac:picMkLst>
            <pc:docMk/>
            <pc:sldMk cId="1806190925" sldId="272"/>
            <ac:picMk id="11" creationId="{D61FB4E3-E299-4142-AE48-DD9F645776FD}"/>
          </ac:picMkLst>
        </pc:picChg>
        <pc:picChg chg="add mod">
          <ac:chgData name="White, Eric D" userId="be0d9aab-5f02-43b4-b13a-33aff78ba729" providerId="ADAL" clId="{5A55742B-1DBB-4295-A62D-B1E53874E078}" dt="2019-04-25T05:55:13.774" v="4553" actId="164"/>
          <ac:picMkLst>
            <pc:docMk/>
            <pc:sldMk cId="1806190925" sldId="272"/>
            <ac:picMk id="12" creationId="{E503F9DC-44B1-4142-83B5-E458421B0E0B}"/>
          </ac:picMkLst>
        </pc:picChg>
        <pc:picChg chg="add mod">
          <ac:chgData name="White, Eric D" userId="be0d9aab-5f02-43b4-b13a-33aff78ba729" providerId="ADAL" clId="{5A55742B-1DBB-4295-A62D-B1E53874E078}" dt="2019-04-25T06:03:10.635" v="4584" actId="164"/>
          <ac:picMkLst>
            <pc:docMk/>
            <pc:sldMk cId="1806190925" sldId="272"/>
            <ac:picMk id="13" creationId="{85A1FEC0-07E6-47A3-867A-62B29651469E}"/>
          </ac:picMkLst>
        </pc:picChg>
        <pc:picChg chg="add del mod">
          <ac:chgData name="White, Eric D" userId="be0d9aab-5f02-43b4-b13a-33aff78ba729" providerId="ADAL" clId="{5A55742B-1DBB-4295-A62D-B1E53874E078}" dt="2019-04-25T05:46:02.972" v="4478" actId="478"/>
          <ac:picMkLst>
            <pc:docMk/>
            <pc:sldMk cId="1806190925" sldId="272"/>
            <ac:picMk id="14" creationId="{8E59D090-AE50-469E-8C5A-45172AED4ABE}"/>
          </ac:picMkLst>
        </pc:picChg>
        <pc:picChg chg="add mod">
          <ac:chgData name="White, Eric D" userId="be0d9aab-5f02-43b4-b13a-33aff78ba729" providerId="ADAL" clId="{5A55742B-1DBB-4295-A62D-B1E53874E078}" dt="2019-04-25T06:03:27.446" v="4588" actId="164"/>
          <ac:picMkLst>
            <pc:docMk/>
            <pc:sldMk cId="1806190925" sldId="272"/>
            <ac:picMk id="15" creationId="{47E963AA-AF70-4ED3-95F2-EFCB823157BF}"/>
          </ac:picMkLst>
        </pc:picChg>
        <pc:cxnChg chg="add mod">
          <ac:chgData name="White, Eric D" userId="be0d9aab-5f02-43b4-b13a-33aff78ba729" providerId="ADAL" clId="{5A55742B-1DBB-4295-A62D-B1E53874E078}" dt="2019-04-25T05:53:42.452" v="4528" actId="164"/>
          <ac:cxnSpMkLst>
            <pc:docMk/>
            <pc:sldMk cId="1806190925" sldId="272"/>
            <ac:cxnSpMk id="17" creationId="{184000B3-28CF-4EB1-8B78-AC75FE2FDF9B}"/>
          </ac:cxnSpMkLst>
        </pc:cxnChg>
        <pc:cxnChg chg="add mod">
          <ac:chgData name="White, Eric D" userId="be0d9aab-5f02-43b4-b13a-33aff78ba729" providerId="ADAL" clId="{5A55742B-1DBB-4295-A62D-B1E53874E078}" dt="2019-04-25T05:55:13.774" v="4553" actId="164"/>
          <ac:cxnSpMkLst>
            <pc:docMk/>
            <pc:sldMk cId="1806190925" sldId="272"/>
            <ac:cxnSpMk id="21" creationId="{F563EB3B-2861-4536-BC49-114F2A87F974}"/>
          </ac:cxnSpMkLst>
        </pc:cxnChg>
        <pc:cxnChg chg="add mod">
          <ac:chgData name="White, Eric D" userId="be0d9aab-5f02-43b4-b13a-33aff78ba729" providerId="ADAL" clId="{5A55742B-1DBB-4295-A62D-B1E53874E078}" dt="2019-04-25T06:03:27.446" v="4588" actId="164"/>
          <ac:cxnSpMkLst>
            <pc:docMk/>
            <pc:sldMk cId="1806190925" sldId="272"/>
            <ac:cxnSpMk id="24" creationId="{AB8BEF6F-1C51-41F0-8D4E-8A4D04DE5DCE}"/>
          </ac:cxnSpMkLst>
        </pc:cxnChg>
        <pc:cxnChg chg="add mod">
          <ac:chgData name="White, Eric D" userId="be0d9aab-5f02-43b4-b13a-33aff78ba729" providerId="ADAL" clId="{5A55742B-1DBB-4295-A62D-B1E53874E078}" dt="2019-04-25T06:03:10.635" v="4584" actId="164"/>
          <ac:cxnSpMkLst>
            <pc:docMk/>
            <pc:sldMk cId="1806190925" sldId="272"/>
            <ac:cxnSpMk id="26" creationId="{22239D55-A7F2-49A6-90D7-E0CED6BE4B3E}"/>
          </ac:cxnSpMkLst>
        </pc:cxnChg>
      </pc:sldChg>
      <pc:sldChg chg="addSp delSp modSp">
        <pc:chgData name="White, Eric D" userId="be0d9aab-5f02-43b4-b13a-33aff78ba729" providerId="ADAL" clId="{5A55742B-1DBB-4295-A62D-B1E53874E078}" dt="2019-04-25T07:43:44.966" v="5231"/>
        <pc:sldMkLst>
          <pc:docMk/>
          <pc:sldMk cId="685508167" sldId="273"/>
        </pc:sldMkLst>
        <pc:spChg chg="del">
          <ac:chgData name="White, Eric D" userId="be0d9aab-5f02-43b4-b13a-33aff78ba729" providerId="ADAL" clId="{5A55742B-1DBB-4295-A62D-B1E53874E078}" dt="2019-04-25T06:56:16.761" v="5181" actId="478"/>
          <ac:spMkLst>
            <pc:docMk/>
            <pc:sldMk cId="685508167" sldId="273"/>
            <ac:spMk id="2" creationId="{B38F92BA-A05B-496D-BC3A-CBCD05CDADCD}"/>
          </ac:spMkLst>
        </pc:spChg>
        <pc:spChg chg="del">
          <ac:chgData name="White, Eric D" userId="be0d9aab-5f02-43b4-b13a-33aff78ba729" providerId="ADAL" clId="{5A55742B-1DBB-4295-A62D-B1E53874E078}" dt="2019-04-25T06:56:20.169" v="5182" actId="478"/>
          <ac:spMkLst>
            <pc:docMk/>
            <pc:sldMk cId="685508167" sldId="273"/>
            <ac:spMk id="4" creationId="{3938A332-8D1D-453D-B573-5672B65A8F14}"/>
          </ac:spMkLst>
        </pc:spChg>
        <pc:spChg chg="add del mod">
          <ac:chgData name="White, Eric D" userId="be0d9aab-5f02-43b4-b13a-33aff78ba729" providerId="ADAL" clId="{5A55742B-1DBB-4295-A62D-B1E53874E078}" dt="2019-04-25T05:37:01.523" v="4450" actId="478"/>
          <ac:spMkLst>
            <pc:docMk/>
            <pc:sldMk cId="685508167" sldId="273"/>
            <ac:spMk id="7" creationId="{F1D26C67-5823-4D64-9682-14FB9236AF40}"/>
          </ac:spMkLst>
        </pc:spChg>
        <pc:spChg chg="add mod">
          <ac:chgData name="White, Eric D" userId="be0d9aab-5f02-43b4-b13a-33aff78ba729" providerId="ADAL" clId="{5A55742B-1DBB-4295-A62D-B1E53874E078}" dt="2019-04-25T07:43:44.966" v="5231"/>
          <ac:spMkLst>
            <pc:docMk/>
            <pc:sldMk cId="685508167" sldId="273"/>
            <ac:spMk id="8" creationId="{70040B98-D460-4460-9207-0784F30AE2AE}"/>
          </ac:spMkLst>
        </pc:spChg>
        <pc:picChg chg="del">
          <ac:chgData name="White, Eric D" userId="be0d9aab-5f02-43b4-b13a-33aff78ba729" providerId="ADAL" clId="{5A55742B-1DBB-4295-A62D-B1E53874E078}" dt="2019-04-25T05:36:58.697" v="4449" actId="478"/>
          <ac:picMkLst>
            <pc:docMk/>
            <pc:sldMk cId="685508167" sldId="273"/>
            <ac:picMk id="5" creationId="{A06CB15F-079B-45D5-BD11-864131BFE88A}"/>
          </ac:picMkLst>
        </pc:picChg>
        <pc:picChg chg="mod">
          <ac:chgData name="White, Eric D" userId="be0d9aab-5f02-43b4-b13a-33aff78ba729" providerId="ADAL" clId="{5A55742B-1DBB-4295-A62D-B1E53874E078}" dt="2019-04-25T05:37:07.048" v="4452" actId="1076"/>
          <ac:picMkLst>
            <pc:docMk/>
            <pc:sldMk cId="685508167" sldId="273"/>
            <ac:picMk id="6" creationId="{401147C2-7F8E-4187-8516-A16AA84DD540}"/>
          </ac:picMkLst>
        </pc:picChg>
      </pc:sldChg>
      <pc:sldChg chg="addSp delSp modSp add ord">
        <pc:chgData name="White, Eric D" userId="be0d9aab-5f02-43b4-b13a-33aff78ba729" providerId="ADAL" clId="{5A55742B-1DBB-4295-A62D-B1E53874E078}" dt="2019-04-25T07:44:43.495" v="5234"/>
        <pc:sldMkLst>
          <pc:docMk/>
          <pc:sldMk cId="1629885347" sldId="274"/>
        </pc:sldMkLst>
        <pc:spChg chg="mod">
          <ac:chgData name="White, Eric D" userId="be0d9aab-5f02-43b4-b13a-33aff78ba729" providerId="ADAL" clId="{5A55742B-1DBB-4295-A62D-B1E53874E078}" dt="2019-04-25T06:28:49.700" v="4834" actId="20577"/>
          <ac:spMkLst>
            <pc:docMk/>
            <pc:sldMk cId="1629885347" sldId="274"/>
            <ac:spMk id="2" creationId="{F0499A50-3A7B-41F1-BEFC-6DBE00CAD470}"/>
          </ac:spMkLst>
        </pc:spChg>
        <pc:spChg chg="mod">
          <ac:chgData name="White, Eric D" userId="be0d9aab-5f02-43b4-b13a-33aff78ba729" providerId="ADAL" clId="{5A55742B-1DBB-4295-A62D-B1E53874E078}" dt="2019-04-25T06:21:55.216" v="4790" actId="1076"/>
          <ac:spMkLst>
            <pc:docMk/>
            <pc:sldMk cId="1629885347" sldId="274"/>
            <ac:spMk id="19" creationId="{E0B2D546-F2F7-4D5F-92F5-5DD76C418C08}"/>
          </ac:spMkLst>
        </pc:spChg>
        <pc:spChg chg="mod">
          <ac:chgData name="White, Eric D" userId="be0d9aab-5f02-43b4-b13a-33aff78ba729" providerId="ADAL" clId="{5A55742B-1DBB-4295-A62D-B1E53874E078}" dt="2019-04-25T06:23:27.051" v="4808" actId="1076"/>
          <ac:spMkLst>
            <pc:docMk/>
            <pc:sldMk cId="1629885347" sldId="274"/>
            <ac:spMk id="22" creationId="{49FC8DD6-967E-456C-A079-D13AC91C26A5}"/>
          </ac:spMkLst>
        </pc:spChg>
        <pc:spChg chg="del">
          <ac:chgData name="White, Eric D" userId="be0d9aab-5f02-43b4-b13a-33aff78ba729" providerId="ADAL" clId="{5A55742B-1DBB-4295-A62D-B1E53874E078}" dt="2019-04-25T06:29:47.062" v="4839" actId="478"/>
          <ac:spMkLst>
            <pc:docMk/>
            <pc:sldMk cId="1629885347" sldId="274"/>
            <ac:spMk id="32" creationId="{9F59172E-0D67-4542-B774-EEC90F8BDCEC}"/>
          </ac:spMkLst>
        </pc:spChg>
        <pc:spChg chg="add">
          <ac:chgData name="White, Eric D" userId="be0d9aab-5f02-43b4-b13a-33aff78ba729" providerId="ADAL" clId="{5A55742B-1DBB-4295-A62D-B1E53874E078}" dt="2019-04-25T06:36:34.251" v="5022"/>
          <ac:spMkLst>
            <pc:docMk/>
            <pc:sldMk cId="1629885347" sldId="274"/>
            <ac:spMk id="33" creationId="{E4C2B523-F123-4182-8B0F-07B4C25CCCC2}"/>
          </ac:spMkLst>
        </pc:spChg>
        <pc:grpChg chg="add del mod">
          <ac:chgData name="White, Eric D" userId="be0d9aab-5f02-43b4-b13a-33aff78ba729" providerId="ADAL" clId="{5A55742B-1DBB-4295-A62D-B1E53874E078}" dt="2019-04-25T06:29:39.694" v="4835" actId="478"/>
          <ac:grpSpMkLst>
            <pc:docMk/>
            <pc:sldMk cId="1629885347" sldId="274"/>
            <ac:grpSpMk id="4" creationId="{20BBF7A8-5909-4BEB-B0AA-B0C7EF4496F7}"/>
          </ac:grpSpMkLst>
        </pc:grpChg>
        <pc:grpChg chg="add del mod">
          <ac:chgData name="White, Eric D" userId="be0d9aab-5f02-43b4-b13a-33aff78ba729" providerId="ADAL" clId="{5A55742B-1DBB-4295-A62D-B1E53874E078}" dt="2019-04-25T06:29:42.047" v="4836" actId="478"/>
          <ac:grpSpMkLst>
            <pc:docMk/>
            <pc:sldMk cId="1629885347" sldId="274"/>
            <ac:grpSpMk id="7" creationId="{339A5968-6356-4E54-85E8-0032302BC901}"/>
          </ac:grpSpMkLst>
        </pc:grpChg>
        <pc:grpChg chg="add mod">
          <ac:chgData name="White, Eric D" userId="be0d9aab-5f02-43b4-b13a-33aff78ba729" providerId="ADAL" clId="{5A55742B-1DBB-4295-A62D-B1E53874E078}" dt="2019-04-25T06:32:15.295" v="4866" actId="1076"/>
          <ac:grpSpMkLst>
            <pc:docMk/>
            <pc:sldMk cId="1629885347" sldId="274"/>
            <ac:grpSpMk id="16" creationId="{AA03E09A-D64A-4082-B6BD-A7D3D9F9BAA7}"/>
          </ac:grpSpMkLst>
        </pc:grpChg>
        <pc:grpChg chg="mod topLvl">
          <ac:chgData name="White, Eric D" userId="be0d9aab-5f02-43b4-b13a-33aff78ba729" providerId="ADAL" clId="{5A55742B-1DBB-4295-A62D-B1E53874E078}" dt="2019-04-25T06:22:03.299" v="4791" actId="164"/>
          <ac:grpSpMkLst>
            <pc:docMk/>
            <pc:sldMk cId="1629885347" sldId="274"/>
            <ac:grpSpMk id="20" creationId="{F8DD5252-4BB0-4F0A-A8B8-0353ED9AB412}"/>
          </ac:grpSpMkLst>
        </pc:grpChg>
        <pc:grpChg chg="mod topLvl">
          <ac:chgData name="White, Eric D" userId="be0d9aab-5f02-43b4-b13a-33aff78ba729" providerId="ADAL" clId="{5A55742B-1DBB-4295-A62D-B1E53874E078}" dt="2019-04-25T06:23:33.389" v="4809" actId="164"/>
          <ac:grpSpMkLst>
            <pc:docMk/>
            <pc:sldMk cId="1629885347" sldId="274"/>
            <ac:grpSpMk id="23" creationId="{AAC0C439-2207-4CEE-8586-FC9BFB5DB263}"/>
          </ac:grpSpMkLst>
        </pc:grpChg>
        <pc:grpChg chg="del mod topLvl">
          <ac:chgData name="White, Eric D" userId="be0d9aab-5f02-43b4-b13a-33aff78ba729" providerId="ADAL" clId="{5A55742B-1DBB-4295-A62D-B1E53874E078}" dt="2019-04-25T06:29:42.987" v="4837" actId="478"/>
          <ac:grpSpMkLst>
            <pc:docMk/>
            <pc:sldMk cId="1629885347" sldId="274"/>
            <ac:grpSpMk id="28" creationId="{8A60799C-E06A-4B03-ACCD-DE3CDDCB5607}"/>
          </ac:grpSpMkLst>
        </pc:grpChg>
        <pc:grpChg chg="del mod topLvl">
          <ac:chgData name="White, Eric D" userId="be0d9aab-5f02-43b4-b13a-33aff78ba729" providerId="ADAL" clId="{5A55742B-1DBB-4295-A62D-B1E53874E078}" dt="2019-04-25T06:29:43.581" v="4838" actId="478"/>
          <ac:grpSpMkLst>
            <pc:docMk/>
            <pc:sldMk cId="1629885347" sldId="274"/>
            <ac:grpSpMk id="30" creationId="{1BBBF1F0-F6EF-4755-9F02-5AC6D3E02615}"/>
          </ac:grpSpMkLst>
        </pc:grpChg>
        <pc:grpChg chg="del">
          <ac:chgData name="White, Eric D" userId="be0d9aab-5f02-43b4-b13a-33aff78ba729" providerId="ADAL" clId="{5A55742B-1DBB-4295-A62D-B1E53874E078}" dt="2019-04-25T06:20:28.742" v="4777" actId="165"/>
          <ac:grpSpMkLst>
            <pc:docMk/>
            <pc:sldMk cId="1629885347" sldId="274"/>
            <ac:grpSpMk id="31" creationId="{5D612D73-7817-4B13-8A3E-5D543F294906}"/>
          </ac:grpSpMkLst>
        </pc:grpChg>
        <pc:picChg chg="add mod ord">
          <ac:chgData name="White, Eric D" userId="be0d9aab-5f02-43b4-b13a-33aff78ba729" providerId="ADAL" clId="{5A55742B-1DBB-4295-A62D-B1E53874E078}" dt="2019-04-25T06:22:03.299" v="4791" actId="164"/>
          <ac:picMkLst>
            <pc:docMk/>
            <pc:sldMk cId="1629885347" sldId="274"/>
            <ac:picMk id="3" creationId="{58981D12-F3E8-4BA4-B7C4-939E46E39BEC}"/>
          </ac:picMkLst>
        </pc:picChg>
        <pc:picChg chg="del">
          <ac:chgData name="White, Eric D" userId="be0d9aab-5f02-43b4-b13a-33aff78ba729" providerId="ADAL" clId="{5A55742B-1DBB-4295-A62D-B1E53874E078}" dt="2019-04-25T06:34:55.318" v="4872" actId="478"/>
          <ac:picMkLst>
            <pc:docMk/>
            <pc:sldMk cId="1629885347" sldId="274"/>
            <ac:picMk id="5" creationId="{B590A8EC-1F2B-4C8B-9E12-A7368DB4DC48}"/>
          </ac:picMkLst>
        </pc:picChg>
        <pc:picChg chg="add mod ord">
          <ac:chgData name="White, Eric D" userId="be0d9aab-5f02-43b4-b13a-33aff78ba729" providerId="ADAL" clId="{5A55742B-1DBB-4295-A62D-B1E53874E078}" dt="2019-04-25T06:23:33.389" v="4809" actId="164"/>
          <ac:picMkLst>
            <pc:docMk/>
            <pc:sldMk cId="1629885347" sldId="274"/>
            <ac:picMk id="6" creationId="{7D436B67-B4CD-462D-A7F3-23C05BDB1E8C}"/>
          </ac:picMkLst>
        </pc:picChg>
        <pc:picChg chg="add mod">
          <ac:chgData name="White, Eric D" userId="be0d9aab-5f02-43b4-b13a-33aff78ba729" providerId="ADAL" clId="{5A55742B-1DBB-4295-A62D-B1E53874E078}" dt="2019-04-25T06:32:10.004" v="4865" actId="164"/>
          <ac:picMkLst>
            <pc:docMk/>
            <pc:sldMk cId="1629885347" sldId="274"/>
            <ac:picMk id="8" creationId="{97D50E71-87F7-4367-B732-DB943FE6A07F}"/>
          </ac:picMkLst>
        </pc:picChg>
        <pc:picChg chg="add mod">
          <ac:chgData name="White, Eric D" userId="be0d9aab-5f02-43b4-b13a-33aff78ba729" providerId="ADAL" clId="{5A55742B-1DBB-4295-A62D-B1E53874E078}" dt="2019-04-25T06:32:10.004" v="4865" actId="164"/>
          <ac:picMkLst>
            <pc:docMk/>
            <pc:sldMk cId="1629885347" sldId="274"/>
            <ac:picMk id="9" creationId="{0CAD8CAF-7C98-431B-9999-C5E650160849}"/>
          </ac:picMkLst>
        </pc:picChg>
        <pc:picChg chg="del">
          <ac:chgData name="White, Eric D" userId="be0d9aab-5f02-43b4-b13a-33aff78ba729" providerId="ADAL" clId="{5A55742B-1DBB-4295-A62D-B1E53874E078}" dt="2019-04-25T06:20:12.417" v="4775" actId="478"/>
          <ac:picMkLst>
            <pc:docMk/>
            <pc:sldMk cId="1629885347" sldId="274"/>
            <ac:picMk id="10" creationId="{94E59A97-F09B-45A8-8D51-A04D54968D29}"/>
          </ac:picMkLst>
        </pc:picChg>
        <pc:picChg chg="add mod">
          <ac:chgData name="White, Eric D" userId="be0d9aab-5f02-43b4-b13a-33aff78ba729" providerId="ADAL" clId="{5A55742B-1DBB-4295-A62D-B1E53874E078}" dt="2019-04-25T06:32:10.004" v="4865" actId="164"/>
          <ac:picMkLst>
            <pc:docMk/>
            <pc:sldMk cId="1629885347" sldId="274"/>
            <ac:picMk id="11" creationId="{19976F46-6534-41B8-B05A-4FF823062967}"/>
          </ac:picMkLst>
        </pc:picChg>
        <pc:picChg chg="del">
          <ac:chgData name="White, Eric D" userId="be0d9aab-5f02-43b4-b13a-33aff78ba729" providerId="ADAL" clId="{5A55742B-1DBB-4295-A62D-B1E53874E078}" dt="2019-04-25T06:21:49.499" v="4789" actId="478"/>
          <ac:picMkLst>
            <pc:docMk/>
            <pc:sldMk cId="1629885347" sldId="274"/>
            <ac:picMk id="12" creationId="{E503F9DC-44B1-4142-83B5-E458421B0E0B}"/>
          </ac:picMkLst>
        </pc:picChg>
        <pc:picChg chg="add mod">
          <ac:chgData name="White, Eric D" userId="be0d9aab-5f02-43b4-b13a-33aff78ba729" providerId="ADAL" clId="{5A55742B-1DBB-4295-A62D-B1E53874E078}" dt="2019-04-25T06:32:10.004" v="4865" actId="164"/>
          <ac:picMkLst>
            <pc:docMk/>
            <pc:sldMk cId="1629885347" sldId="274"/>
            <ac:picMk id="14" creationId="{1C33C327-B1F8-466B-BC8B-437558348465}"/>
          </ac:picMkLst>
        </pc:picChg>
        <pc:picChg chg="add mod ord">
          <ac:chgData name="White, Eric D" userId="be0d9aab-5f02-43b4-b13a-33aff78ba729" providerId="ADAL" clId="{5A55742B-1DBB-4295-A62D-B1E53874E078}" dt="2019-04-25T06:35:21.733" v="4877" actId="1038"/>
          <ac:picMkLst>
            <pc:docMk/>
            <pc:sldMk cId="1629885347" sldId="274"/>
            <ac:picMk id="18" creationId="{9D4EF2C4-180E-458B-B3DE-A3A77943D8C3}"/>
          </ac:picMkLst>
        </pc:picChg>
      </pc:sldChg>
      <pc:sldChg chg="addSp delSp modSp add">
        <pc:chgData name="White, Eric D" userId="be0d9aab-5f02-43b4-b13a-33aff78ba729" providerId="ADAL" clId="{5A55742B-1DBB-4295-A62D-B1E53874E078}" dt="2019-04-25T06:55:57.699" v="5179" actId="478"/>
        <pc:sldMkLst>
          <pc:docMk/>
          <pc:sldMk cId="221256148" sldId="275"/>
        </pc:sldMkLst>
        <pc:spChg chg="add mod">
          <ac:chgData name="White, Eric D" userId="be0d9aab-5f02-43b4-b13a-33aff78ba729" providerId="ADAL" clId="{5A55742B-1DBB-4295-A62D-B1E53874E078}" dt="2019-04-25T06:55:57.699" v="5179" actId="478"/>
          <ac:spMkLst>
            <pc:docMk/>
            <pc:sldMk cId="221256148" sldId="275"/>
            <ac:spMk id="4" creationId="{6D76341C-CCBD-4E43-8FDE-61E6E126CC89}"/>
          </ac:spMkLst>
        </pc:spChg>
        <pc:spChg chg="mod">
          <ac:chgData name="White, Eric D" userId="be0d9aab-5f02-43b4-b13a-33aff78ba729" providerId="ADAL" clId="{5A55742B-1DBB-4295-A62D-B1E53874E078}" dt="2019-04-25T06:55:53.925" v="5178" actId="20577"/>
          <ac:spMkLst>
            <pc:docMk/>
            <pc:sldMk cId="221256148" sldId="275"/>
            <ac:spMk id="5" creationId="{96624965-9A08-4DFA-ABA0-0FA1969B0242}"/>
          </ac:spMkLst>
        </pc:spChg>
        <pc:spChg chg="del">
          <ac:chgData name="White, Eric D" userId="be0d9aab-5f02-43b4-b13a-33aff78ba729" providerId="ADAL" clId="{5A55742B-1DBB-4295-A62D-B1E53874E078}" dt="2019-04-25T06:55:57.699" v="5179" actId="478"/>
          <ac:spMkLst>
            <pc:docMk/>
            <pc:sldMk cId="221256148" sldId="275"/>
            <ac:spMk id="6" creationId="{8EAA7972-75BF-4A99-873E-4D214142E62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u="none" dirty="0"/>
              <a:t>Of monitored</a:t>
            </a:r>
            <a:r>
              <a:rPr lang="en-US" u="none" baseline="0" dirty="0"/>
              <a:t> s</a:t>
            </a:r>
            <a:r>
              <a:rPr lang="en-US" u="none" dirty="0"/>
              <a:t>treams in Bluff Hills:</a:t>
            </a:r>
          </a:p>
        </c:rich>
      </c:tx>
      <c:layout>
        <c:manualLayout>
          <c:xMode val="edge"/>
          <c:yMode val="edge"/>
          <c:x val="0.13818118597638798"/>
          <c:y val="3.259725982813800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67322834645667"/>
          <c:y val="8.6544761579875729E-2"/>
          <c:w val="0.84523809523809523"/>
          <c:h val="0.8969614927316045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Stream ratings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34-485A-9425-E7D7BA23AF5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A34-485A-9425-E7D7BA23AF5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A34-485A-9425-E7D7BA23AF5A}"/>
              </c:ext>
            </c:extLst>
          </c:dPt>
          <c:dLbls>
            <c:dLbl>
              <c:idx val="0"/>
              <c:layout>
                <c:manualLayout>
                  <c:x val="-0.22398668916385461"/>
                  <c:y val="0.241772120937684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34-485A-9425-E7D7BA23AF5A}"/>
                </c:ext>
              </c:extLst>
            </c:dLbl>
            <c:dLbl>
              <c:idx val="1"/>
              <c:layout>
                <c:manualLayout>
                  <c:x val="-0.1577538432695913"/>
                  <c:y val="-0.2079698991305718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34-485A-9425-E7D7BA23AF5A}"/>
                </c:ext>
              </c:extLst>
            </c:dLbl>
            <c:dLbl>
              <c:idx val="2"/>
              <c:layout>
                <c:manualLayout>
                  <c:x val="0.26362504686914129"/>
                  <c:y val="6.720660234683052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A34-485A-9425-E7D7BA23AF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Good/Very Good</c:v>
                </c:pt>
                <c:pt idx="1">
                  <c:v>Fair</c:v>
                </c:pt>
                <c:pt idx="2">
                  <c:v>Poor/Very Poor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</c:v>
                </c:pt>
                <c:pt idx="1">
                  <c:v>36</c:v>
                </c:pt>
                <c:pt idx="2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34-485A-9425-E7D7BA23AF5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8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8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9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0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3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73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76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1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7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7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5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16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sites/production/files/documents/rivers9.pdf" TargetMode="External"/><Relationship Id="rId2" Type="http://schemas.openxmlformats.org/officeDocument/2006/relationships/hyperlink" Target="https://books.google.ca/books?id=BYD8CwAAQBAJ&amp;lpg=PP1&amp;pg=PP1#v=onepage&amp;q&amp;f=fals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pa.gov/eco-research/level-iii-and-iv-ecoregions-continental-united-states" TargetMode="External"/><Relationship Id="rId4" Type="http://schemas.openxmlformats.org/officeDocument/2006/relationships/hyperlink" Target="https://www.epa.gov/sites/production/files/documents/rivers10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2DCC31D-E94F-4185-B6FC-8EC3350C036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BB91D8-0FA4-4DBF-991F-111B325E1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Diffused/>
                      </a14:imgEffect>
                    </a14:imgLayer>
                  </a14:imgProps>
                </a:ext>
              </a:extLst>
            </a:blip>
            <a:srcRect l="3186" r="1974" b="1264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CE800D-B548-4C4E-859B-45B95EB271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63656" y="2056668"/>
              <a:ext cx="1962270" cy="2590352"/>
              <a:chOff x="5032375" y="1749425"/>
              <a:chExt cx="1597025" cy="210820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DC70800-B150-4F47-9DC5-0045F7333779}"/>
                  </a:ext>
                </a:extLst>
              </p:cNvPr>
              <p:cNvSpPr/>
              <p:nvPr/>
            </p:nvSpPr>
            <p:spPr>
              <a:xfrm>
                <a:off x="5699125" y="1749425"/>
                <a:ext cx="930275" cy="914400"/>
              </a:xfrm>
              <a:custGeom>
                <a:avLst/>
                <a:gdLst>
                  <a:gd name="connsiteX0" fmla="*/ 0 w 930275"/>
                  <a:gd name="connsiteY0" fmla="*/ 0 h 914400"/>
                  <a:gd name="connsiteX1" fmla="*/ 57150 w 930275"/>
                  <a:gd name="connsiteY1" fmla="*/ 31750 h 914400"/>
                  <a:gd name="connsiteX2" fmla="*/ 69850 w 930275"/>
                  <a:gd name="connsiteY2" fmla="*/ 19050 h 914400"/>
                  <a:gd name="connsiteX3" fmla="*/ 69850 w 930275"/>
                  <a:gd name="connsiteY3" fmla="*/ 19050 h 914400"/>
                  <a:gd name="connsiteX4" fmla="*/ 149225 w 930275"/>
                  <a:gd name="connsiteY4" fmla="*/ 57150 h 914400"/>
                  <a:gd name="connsiteX5" fmla="*/ 209550 w 930275"/>
                  <a:gd name="connsiteY5" fmla="*/ 69850 h 914400"/>
                  <a:gd name="connsiteX6" fmla="*/ 209550 w 930275"/>
                  <a:gd name="connsiteY6" fmla="*/ 19050 h 914400"/>
                  <a:gd name="connsiteX7" fmla="*/ 254000 w 930275"/>
                  <a:gd name="connsiteY7" fmla="*/ 25400 h 914400"/>
                  <a:gd name="connsiteX8" fmla="*/ 301625 w 930275"/>
                  <a:gd name="connsiteY8" fmla="*/ 3175 h 914400"/>
                  <a:gd name="connsiteX9" fmla="*/ 307975 w 930275"/>
                  <a:gd name="connsiteY9" fmla="*/ 34925 h 914400"/>
                  <a:gd name="connsiteX10" fmla="*/ 365125 w 930275"/>
                  <a:gd name="connsiteY10" fmla="*/ 28575 h 914400"/>
                  <a:gd name="connsiteX11" fmla="*/ 431800 w 930275"/>
                  <a:gd name="connsiteY11" fmla="*/ 15875 h 914400"/>
                  <a:gd name="connsiteX12" fmla="*/ 482600 w 930275"/>
                  <a:gd name="connsiteY12" fmla="*/ 22225 h 914400"/>
                  <a:gd name="connsiteX13" fmla="*/ 482600 w 930275"/>
                  <a:gd name="connsiteY13" fmla="*/ 31750 h 914400"/>
                  <a:gd name="connsiteX14" fmla="*/ 527050 w 930275"/>
                  <a:gd name="connsiteY14" fmla="*/ 47625 h 914400"/>
                  <a:gd name="connsiteX15" fmla="*/ 536575 w 930275"/>
                  <a:gd name="connsiteY15" fmla="*/ 50800 h 914400"/>
                  <a:gd name="connsiteX16" fmla="*/ 552450 w 930275"/>
                  <a:gd name="connsiteY16" fmla="*/ 69850 h 914400"/>
                  <a:gd name="connsiteX17" fmla="*/ 587375 w 930275"/>
                  <a:gd name="connsiteY17" fmla="*/ 82550 h 914400"/>
                  <a:gd name="connsiteX18" fmla="*/ 609600 w 930275"/>
                  <a:gd name="connsiteY18" fmla="*/ 82550 h 914400"/>
                  <a:gd name="connsiteX19" fmla="*/ 609600 w 930275"/>
                  <a:gd name="connsiteY19" fmla="*/ 82550 h 914400"/>
                  <a:gd name="connsiteX20" fmla="*/ 669925 w 930275"/>
                  <a:gd name="connsiteY20" fmla="*/ 111125 h 914400"/>
                  <a:gd name="connsiteX21" fmla="*/ 692150 w 930275"/>
                  <a:gd name="connsiteY21" fmla="*/ 111125 h 914400"/>
                  <a:gd name="connsiteX22" fmla="*/ 723900 w 930275"/>
                  <a:gd name="connsiteY22" fmla="*/ 98425 h 914400"/>
                  <a:gd name="connsiteX23" fmla="*/ 752475 w 930275"/>
                  <a:gd name="connsiteY23" fmla="*/ 107950 h 914400"/>
                  <a:gd name="connsiteX24" fmla="*/ 777875 w 930275"/>
                  <a:gd name="connsiteY24" fmla="*/ 104775 h 914400"/>
                  <a:gd name="connsiteX25" fmla="*/ 803275 w 930275"/>
                  <a:gd name="connsiteY25" fmla="*/ 85725 h 914400"/>
                  <a:gd name="connsiteX26" fmla="*/ 812800 w 930275"/>
                  <a:gd name="connsiteY26" fmla="*/ 114300 h 914400"/>
                  <a:gd name="connsiteX27" fmla="*/ 831850 w 930275"/>
                  <a:gd name="connsiteY27" fmla="*/ 136525 h 914400"/>
                  <a:gd name="connsiteX28" fmla="*/ 844550 w 930275"/>
                  <a:gd name="connsiteY28" fmla="*/ 152400 h 914400"/>
                  <a:gd name="connsiteX29" fmla="*/ 876300 w 930275"/>
                  <a:gd name="connsiteY29" fmla="*/ 187325 h 914400"/>
                  <a:gd name="connsiteX30" fmla="*/ 882650 w 930275"/>
                  <a:gd name="connsiteY30" fmla="*/ 234950 h 914400"/>
                  <a:gd name="connsiteX31" fmla="*/ 927100 w 930275"/>
                  <a:gd name="connsiteY31" fmla="*/ 260350 h 914400"/>
                  <a:gd name="connsiteX32" fmla="*/ 927100 w 930275"/>
                  <a:gd name="connsiteY32" fmla="*/ 295275 h 914400"/>
                  <a:gd name="connsiteX33" fmla="*/ 930275 w 930275"/>
                  <a:gd name="connsiteY33" fmla="*/ 327025 h 914400"/>
                  <a:gd name="connsiteX34" fmla="*/ 914400 w 930275"/>
                  <a:gd name="connsiteY34" fmla="*/ 349250 h 914400"/>
                  <a:gd name="connsiteX35" fmla="*/ 914400 w 930275"/>
                  <a:gd name="connsiteY35" fmla="*/ 349250 h 914400"/>
                  <a:gd name="connsiteX36" fmla="*/ 889000 w 930275"/>
                  <a:gd name="connsiteY36" fmla="*/ 381000 h 914400"/>
                  <a:gd name="connsiteX37" fmla="*/ 908050 w 930275"/>
                  <a:gd name="connsiteY37" fmla="*/ 406400 h 914400"/>
                  <a:gd name="connsiteX38" fmla="*/ 914400 w 930275"/>
                  <a:gd name="connsiteY38" fmla="*/ 438150 h 914400"/>
                  <a:gd name="connsiteX39" fmla="*/ 901700 w 930275"/>
                  <a:gd name="connsiteY39" fmla="*/ 482600 h 914400"/>
                  <a:gd name="connsiteX40" fmla="*/ 879475 w 930275"/>
                  <a:gd name="connsiteY40" fmla="*/ 520700 h 914400"/>
                  <a:gd name="connsiteX41" fmla="*/ 854075 w 930275"/>
                  <a:gd name="connsiteY41" fmla="*/ 565150 h 914400"/>
                  <a:gd name="connsiteX42" fmla="*/ 831850 w 930275"/>
                  <a:gd name="connsiteY42" fmla="*/ 581025 h 914400"/>
                  <a:gd name="connsiteX43" fmla="*/ 806450 w 930275"/>
                  <a:gd name="connsiteY43" fmla="*/ 584200 h 914400"/>
                  <a:gd name="connsiteX44" fmla="*/ 812800 w 930275"/>
                  <a:gd name="connsiteY44" fmla="*/ 612775 h 914400"/>
                  <a:gd name="connsiteX45" fmla="*/ 815975 w 930275"/>
                  <a:gd name="connsiteY45" fmla="*/ 615950 h 914400"/>
                  <a:gd name="connsiteX46" fmla="*/ 828675 w 930275"/>
                  <a:gd name="connsiteY46" fmla="*/ 673100 h 914400"/>
                  <a:gd name="connsiteX47" fmla="*/ 828675 w 930275"/>
                  <a:gd name="connsiteY47" fmla="*/ 676275 h 914400"/>
                  <a:gd name="connsiteX48" fmla="*/ 806450 w 930275"/>
                  <a:gd name="connsiteY48" fmla="*/ 739775 h 914400"/>
                  <a:gd name="connsiteX49" fmla="*/ 800100 w 930275"/>
                  <a:gd name="connsiteY49" fmla="*/ 768350 h 914400"/>
                  <a:gd name="connsiteX50" fmla="*/ 800100 w 930275"/>
                  <a:gd name="connsiteY50" fmla="*/ 784225 h 914400"/>
                  <a:gd name="connsiteX51" fmla="*/ 806450 w 930275"/>
                  <a:gd name="connsiteY51" fmla="*/ 825500 h 914400"/>
                  <a:gd name="connsiteX52" fmla="*/ 809625 w 930275"/>
                  <a:gd name="connsiteY52" fmla="*/ 850900 h 914400"/>
                  <a:gd name="connsiteX53" fmla="*/ 809625 w 930275"/>
                  <a:gd name="connsiteY53" fmla="*/ 889000 h 914400"/>
                  <a:gd name="connsiteX54" fmla="*/ 781050 w 930275"/>
                  <a:gd name="connsiteY54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930275" h="914400">
                    <a:moveTo>
                      <a:pt x="0" y="0"/>
                    </a:moveTo>
                    <a:lnTo>
                      <a:pt x="57150" y="31750"/>
                    </a:lnTo>
                    <a:lnTo>
                      <a:pt x="69850" y="19050"/>
                    </a:lnTo>
                    <a:lnTo>
                      <a:pt x="69850" y="19050"/>
                    </a:lnTo>
                    <a:lnTo>
                      <a:pt x="149225" y="57150"/>
                    </a:lnTo>
                    <a:lnTo>
                      <a:pt x="209550" y="69850"/>
                    </a:lnTo>
                    <a:lnTo>
                      <a:pt x="209550" y="19050"/>
                    </a:lnTo>
                    <a:lnTo>
                      <a:pt x="254000" y="25400"/>
                    </a:lnTo>
                    <a:lnTo>
                      <a:pt x="301625" y="3175"/>
                    </a:lnTo>
                    <a:lnTo>
                      <a:pt x="307975" y="34925"/>
                    </a:lnTo>
                    <a:lnTo>
                      <a:pt x="365125" y="28575"/>
                    </a:lnTo>
                    <a:lnTo>
                      <a:pt x="431800" y="15875"/>
                    </a:lnTo>
                    <a:lnTo>
                      <a:pt x="482600" y="22225"/>
                    </a:lnTo>
                    <a:lnTo>
                      <a:pt x="482600" y="31750"/>
                    </a:lnTo>
                    <a:lnTo>
                      <a:pt x="527050" y="47625"/>
                    </a:lnTo>
                    <a:lnTo>
                      <a:pt x="536575" y="50800"/>
                    </a:lnTo>
                    <a:lnTo>
                      <a:pt x="552450" y="69850"/>
                    </a:lnTo>
                    <a:lnTo>
                      <a:pt x="587375" y="82550"/>
                    </a:lnTo>
                    <a:lnTo>
                      <a:pt x="609600" y="82550"/>
                    </a:lnTo>
                    <a:lnTo>
                      <a:pt x="609600" y="82550"/>
                    </a:lnTo>
                    <a:lnTo>
                      <a:pt x="669925" y="111125"/>
                    </a:lnTo>
                    <a:lnTo>
                      <a:pt x="692150" y="111125"/>
                    </a:lnTo>
                    <a:lnTo>
                      <a:pt x="723900" y="98425"/>
                    </a:lnTo>
                    <a:lnTo>
                      <a:pt x="752475" y="107950"/>
                    </a:lnTo>
                    <a:lnTo>
                      <a:pt x="777875" y="104775"/>
                    </a:lnTo>
                    <a:lnTo>
                      <a:pt x="803275" y="85725"/>
                    </a:lnTo>
                    <a:lnTo>
                      <a:pt x="812800" y="114300"/>
                    </a:lnTo>
                    <a:lnTo>
                      <a:pt x="831850" y="136525"/>
                    </a:lnTo>
                    <a:lnTo>
                      <a:pt x="844550" y="152400"/>
                    </a:lnTo>
                    <a:lnTo>
                      <a:pt x="876300" y="187325"/>
                    </a:lnTo>
                    <a:lnTo>
                      <a:pt x="882650" y="234950"/>
                    </a:lnTo>
                    <a:lnTo>
                      <a:pt x="927100" y="260350"/>
                    </a:lnTo>
                    <a:lnTo>
                      <a:pt x="927100" y="295275"/>
                    </a:lnTo>
                    <a:lnTo>
                      <a:pt x="930275" y="327025"/>
                    </a:lnTo>
                    <a:lnTo>
                      <a:pt x="914400" y="349250"/>
                    </a:lnTo>
                    <a:lnTo>
                      <a:pt x="914400" y="349250"/>
                    </a:lnTo>
                    <a:lnTo>
                      <a:pt x="889000" y="381000"/>
                    </a:lnTo>
                    <a:lnTo>
                      <a:pt x="908050" y="406400"/>
                    </a:lnTo>
                    <a:lnTo>
                      <a:pt x="914400" y="438150"/>
                    </a:lnTo>
                    <a:lnTo>
                      <a:pt x="901700" y="482600"/>
                    </a:lnTo>
                    <a:lnTo>
                      <a:pt x="879475" y="520700"/>
                    </a:lnTo>
                    <a:lnTo>
                      <a:pt x="854075" y="565150"/>
                    </a:lnTo>
                    <a:lnTo>
                      <a:pt x="831850" y="581025"/>
                    </a:lnTo>
                    <a:lnTo>
                      <a:pt x="806450" y="584200"/>
                    </a:lnTo>
                    <a:lnTo>
                      <a:pt x="812800" y="612775"/>
                    </a:lnTo>
                    <a:lnTo>
                      <a:pt x="815975" y="615950"/>
                    </a:lnTo>
                    <a:cubicBezTo>
                      <a:pt x="833408" y="650816"/>
                      <a:pt x="828675" y="631884"/>
                      <a:pt x="828675" y="673100"/>
                    </a:cubicBezTo>
                    <a:lnTo>
                      <a:pt x="828675" y="676275"/>
                    </a:lnTo>
                    <a:lnTo>
                      <a:pt x="806450" y="739775"/>
                    </a:lnTo>
                    <a:lnTo>
                      <a:pt x="800100" y="768350"/>
                    </a:lnTo>
                    <a:lnTo>
                      <a:pt x="800100" y="784225"/>
                    </a:lnTo>
                    <a:lnTo>
                      <a:pt x="806450" y="825500"/>
                    </a:lnTo>
                    <a:lnTo>
                      <a:pt x="809625" y="850900"/>
                    </a:lnTo>
                    <a:lnTo>
                      <a:pt x="809625" y="889000"/>
                    </a:lnTo>
                    <a:lnTo>
                      <a:pt x="781050" y="914400"/>
                    </a:lnTo>
                  </a:path>
                </a:pathLst>
              </a:custGeom>
              <a:noFill/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8417F56-E34F-4C24-A058-716C122A558B}"/>
                  </a:ext>
                </a:extLst>
              </p:cNvPr>
              <p:cNvSpPr/>
              <p:nvPr/>
            </p:nvSpPr>
            <p:spPr>
              <a:xfrm>
                <a:off x="5965825" y="2663825"/>
                <a:ext cx="527050" cy="406400"/>
              </a:xfrm>
              <a:custGeom>
                <a:avLst/>
                <a:gdLst>
                  <a:gd name="connsiteX0" fmla="*/ 514350 w 527050"/>
                  <a:gd name="connsiteY0" fmla="*/ 0 h 406400"/>
                  <a:gd name="connsiteX1" fmla="*/ 527050 w 527050"/>
                  <a:gd name="connsiteY1" fmla="*/ 53975 h 406400"/>
                  <a:gd name="connsiteX2" fmla="*/ 517525 w 527050"/>
                  <a:gd name="connsiteY2" fmla="*/ 82550 h 406400"/>
                  <a:gd name="connsiteX3" fmla="*/ 504825 w 527050"/>
                  <a:gd name="connsiteY3" fmla="*/ 104775 h 406400"/>
                  <a:gd name="connsiteX4" fmla="*/ 466725 w 527050"/>
                  <a:gd name="connsiteY4" fmla="*/ 123825 h 406400"/>
                  <a:gd name="connsiteX5" fmla="*/ 422275 w 527050"/>
                  <a:gd name="connsiteY5" fmla="*/ 114300 h 406400"/>
                  <a:gd name="connsiteX6" fmla="*/ 396875 w 527050"/>
                  <a:gd name="connsiteY6" fmla="*/ 120650 h 406400"/>
                  <a:gd name="connsiteX7" fmla="*/ 390525 w 527050"/>
                  <a:gd name="connsiteY7" fmla="*/ 136525 h 406400"/>
                  <a:gd name="connsiteX8" fmla="*/ 390525 w 527050"/>
                  <a:gd name="connsiteY8" fmla="*/ 136525 h 406400"/>
                  <a:gd name="connsiteX9" fmla="*/ 358775 w 527050"/>
                  <a:gd name="connsiteY9" fmla="*/ 155575 h 406400"/>
                  <a:gd name="connsiteX10" fmla="*/ 311150 w 527050"/>
                  <a:gd name="connsiteY10" fmla="*/ 155575 h 406400"/>
                  <a:gd name="connsiteX11" fmla="*/ 304800 w 527050"/>
                  <a:gd name="connsiteY11" fmla="*/ 165100 h 406400"/>
                  <a:gd name="connsiteX12" fmla="*/ 276225 w 527050"/>
                  <a:gd name="connsiteY12" fmla="*/ 155575 h 406400"/>
                  <a:gd name="connsiteX13" fmla="*/ 241300 w 527050"/>
                  <a:gd name="connsiteY13" fmla="*/ 168275 h 406400"/>
                  <a:gd name="connsiteX14" fmla="*/ 225425 w 527050"/>
                  <a:gd name="connsiteY14" fmla="*/ 180975 h 406400"/>
                  <a:gd name="connsiteX15" fmla="*/ 225425 w 527050"/>
                  <a:gd name="connsiteY15" fmla="*/ 180975 h 406400"/>
                  <a:gd name="connsiteX16" fmla="*/ 180975 w 527050"/>
                  <a:gd name="connsiteY16" fmla="*/ 200025 h 406400"/>
                  <a:gd name="connsiteX17" fmla="*/ 168275 w 527050"/>
                  <a:gd name="connsiteY17" fmla="*/ 231775 h 406400"/>
                  <a:gd name="connsiteX18" fmla="*/ 123825 w 527050"/>
                  <a:gd name="connsiteY18" fmla="*/ 231775 h 406400"/>
                  <a:gd name="connsiteX19" fmla="*/ 85725 w 527050"/>
                  <a:gd name="connsiteY19" fmla="*/ 225425 h 406400"/>
                  <a:gd name="connsiteX20" fmla="*/ 79375 w 527050"/>
                  <a:gd name="connsiteY20" fmla="*/ 238125 h 406400"/>
                  <a:gd name="connsiteX21" fmla="*/ 79375 w 527050"/>
                  <a:gd name="connsiteY21" fmla="*/ 266700 h 406400"/>
                  <a:gd name="connsiteX22" fmla="*/ 41275 w 527050"/>
                  <a:gd name="connsiteY22" fmla="*/ 282575 h 406400"/>
                  <a:gd name="connsiteX23" fmla="*/ 28575 w 527050"/>
                  <a:gd name="connsiteY23" fmla="*/ 307975 h 406400"/>
                  <a:gd name="connsiteX24" fmla="*/ 19050 w 527050"/>
                  <a:gd name="connsiteY24" fmla="*/ 330200 h 406400"/>
                  <a:gd name="connsiteX25" fmla="*/ 6350 w 527050"/>
                  <a:gd name="connsiteY25" fmla="*/ 346075 h 406400"/>
                  <a:gd name="connsiteX26" fmla="*/ 0 w 527050"/>
                  <a:gd name="connsiteY26" fmla="*/ 377825 h 406400"/>
                  <a:gd name="connsiteX27" fmla="*/ 3175 w 527050"/>
                  <a:gd name="connsiteY27" fmla="*/ 406400 h 40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27050" h="406400">
                    <a:moveTo>
                      <a:pt x="514350" y="0"/>
                    </a:moveTo>
                    <a:lnTo>
                      <a:pt x="527050" y="53975"/>
                    </a:lnTo>
                    <a:lnTo>
                      <a:pt x="517525" y="82550"/>
                    </a:lnTo>
                    <a:lnTo>
                      <a:pt x="504825" y="104775"/>
                    </a:lnTo>
                    <a:lnTo>
                      <a:pt x="466725" y="123825"/>
                    </a:lnTo>
                    <a:lnTo>
                      <a:pt x="422275" y="114300"/>
                    </a:lnTo>
                    <a:lnTo>
                      <a:pt x="396875" y="120650"/>
                    </a:lnTo>
                    <a:lnTo>
                      <a:pt x="390525" y="136525"/>
                    </a:lnTo>
                    <a:lnTo>
                      <a:pt x="390525" y="136525"/>
                    </a:lnTo>
                    <a:lnTo>
                      <a:pt x="358775" y="155575"/>
                    </a:lnTo>
                    <a:lnTo>
                      <a:pt x="311150" y="155575"/>
                    </a:lnTo>
                    <a:lnTo>
                      <a:pt x="304800" y="165100"/>
                    </a:lnTo>
                    <a:lnTo>
                      <a:pt x="276225" y="155575"/>
                    </a:lnTo>
                    <a:lnTo>
                      <a:pt x="241300" y="168275"/>
                    </a:lnTo>
                    <a:lnTo>
                      <a:pt x="225425" y="180975"/>
                    </a:lnTo>
                    <a:lnTo>
                      <a:pt x="225425" y="180975"/>
                    </a:lnTo>
                    <a:lnTo>
                      <a:pt x="180975" y="200025"/>
                    </a:lnTo>
                    <a:lnTo>
                      <a:pt x="168275" y="231775"/>
                    </a:lnTo>
                    <a:lnTo>
                      <a:pt x="123825" y="231775"/>
                    </a:lnTo>
                    <a:lnTo>
                      <a:pt x="85725" y="225425"/>
                    </a:lnTo>
                    <a:lnTo>
                      <a:pt x="79375" y="238125"/>
                    </a:lnTo>
                    <a:lnTo>
                      <a:pt x="79375" y="266700"/>
                    </a:lnTo>
                    <a:lnTo>
                      <a:pt x="41275" y="282575"/>
                    </a:lnTo>
                    <a:lnTo>
                      <a:pt x="28575" y="307975"/>
                    </a:lnTo>
                    <a:lnTo>
                      <a:pt x="19050" y="330200"/>
                    </a:lnTo>
                    <a:lnTo>
                      <a:pt x="6350" y="346075"/>
                    </a:lnTo>
                    <a:lnTo>
                      <a:pt x="0" y="377825"/>
                    </a:lnTo>
                    <a:lnTo>
                      <a:pt x="3175" y="406400"/>
                    </a:lnTo>
                  </a:path>
                </a:pathLst>
              </a:custGeom>
              <a:noFill/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56167BE-1669-4F79-A7EC-84BF547ED332}"/>
                  </a:ext>
                </a:extLst>
              </p:cNvPr>
              <p:cNvSpPr/>
              <p:nvPr/>
            </p:nvSpPr>
            <p:spPr>
              <a:xfrm>
                <a:off x="5260975" y="3067050"/>
                <a:ext cx="711200" cy="790575"/>
              </a:xfrm>
              <a:custGeom>
                <a:avLst/>
                <a:gdLst>
                  <a:gd name="connsiteX0" fmla="*/ 0 w 711200"/>
                  <a:gd name="connsiteY0" fmla="*/ 771525 h 790575"/>
                  <a:gd name="connsiteX1" fmla="*/ 47625 w 711200"/>
                  <a:gd name="connsiteY1" fmla="*/ 790575 h 790575"/>
                  <a:gd name="connsiteX2" fmla="*/ 53975 w 711200"/>
                  <a:gd name="connsiteY2" fmla="*/ 765175 h 790575"/>
                  <a:gd name="connsiteX3" fmla="*/ 53975 w 711200"/>
                  <a:gd name="connsiteY3" fmla="*/ 765175 h 790575"/>
                  <a:gd name="connsiteX4" fmla="*/ 95250 w 711200"/>
                  <a:gd name="connsiteY4" fmla="*/ 742950 h 790575"/>
                  <a:gd name="connsiteX5" fmla="*/ 114300 w 711200"/>
                  <a:gd name="connsiteY5" fmla="*/ 717550 h 790575"/>
                  <a:gd name="connsiteX6" fmla="*/ 123825 w 711200"/>
                  <a:gd name="connsiteY6" fmla="*/ 701675 h 790575"/>
                  <a:gd name="connsiteX7" fmla="*/ 133350 w 711200"/>
                  <a:gd name="connsiteY7" fmla="*/ 682625 h 790575"/>
                  <a:gd name="connsiteX8" fmla="*/ 152400 w 711200"/>
                  <a:gd name="connsiteY8" fmla="*/ 679450 h 790575"/>
                  <a:gd name="connsiteX9" fmla="*/ 168275 w 711200"/>
                  <a:gd name="connsiteY9" fmla="*/ 663575 h 790575"/>
                  <a:gd name="connsiteX10" fmla="*/ 177800 w 711200"/>
                  <a:gd name="connsiteY10" fmla="*/ 635000 h 790575"/>
                  <a:gd name="connsiteX11" fmla="*/ 200025 w 711200"/>
                  <a:gd name="connsiteY11" fmla="*/ 609600 h 790575"/>
                  <a:gd name="connsiteX12" fmla="*/ 238125 w 711200"/>
                  <a:gd name="connsiteY12" fmla="*/ 584200 h 790575"/>
                  <a:gd name="connsiteX13" fmla="*/ 257175 w 711200"/>
                  <a:gd name="connsiteY13" fmla="*/ 565150 h 790575"/>
                  <a:gd name="connsiteX14" fmla="*/ 279400 w 711200"/>
                  <a:gd name="connsiteY14" fmla="*/ 552450 h 790575"/>
                  <a:gd name="connsiteX15" fmla="*/ 311150 w 711200"/>
                  <a:gd name="connsiteY15" fmla="*/ 546100 h 790575"/>
                  <a:gd name="connsiteX16" fmla="*/ 349250 w 711200"/>
                  <a:gd name="connsiteY16" fmla="*/ 530225 h 790575"/>
                  <a:gd name="connsiteX17" fmla="*/ 342900 w 711200"/>
                  <a:gd name="connsiteY17" fmla="*/ 495300 h 790575"/>
                  <a:gd name="connsiteX18" fmla="*/ 365125 w 711200"/>
                  <a:gd name="connsiteY18" fmla="*/ 495300 h 790575"/>
                  <a:gd name="connsiteX19" fmla="*/ 377825 w 711200"/>
                  <a:gd name="connsiteY19" fmla="*/ 473075 h 790575"/>
                  <a:gd name="connsiteX20" fmla="*/ 396875 w 711200"/>
                  <a:gd name="connsiteY20" fmla="*/ 460375 h 790575"/>
                  <a:gd name="connsiteX21" fmla="*/ 396875 w 711200"/>
                  <a:gd name="connsiteY21" fmla="*/ 460375 h 790575"/>
                  <a:gd name="connsiteX22" fmla="*/ 409575 w 711200"/>
                  <a:gd name="connsiteY22" fmla="*/ 400050 h 790575"/>
                  <a:gd name="connsiteX23" fmla="*/ 409575 w 711200"/>
                  <a:gd name="connsiteY23" fmla="*/ 374650 h 790575"/>
                  <a:gd name="connsiteX24" fmla="*/ 485775 w 711200"/>
                  <a:gd name="connsiteY24" fmla="*/ 371475 h 790575"/>
                  <a:gd name="connsiteX25" fmla="*/ 523875 w 711200"/>
                  <a:gd name="connsiteY25" fmla="*/ 374650 h 790575"/>
                  <a:gd name="connsiteX26" fmla="*/ 539750 w 711200"/>
                  <a:gd name="connsiteY26" fmla="*/ 346075 h 790575"/>
                  <a:gd name="connsiteX27" fmla="*/ 549275 w 711200"/>
                  <a:gd name="connsiteY27" fmla="*/ 317500 h 790575"/>
                  <a:gd name="connsiteX28" fmla="*/ 558800 w 711200"/>
                  <a:gd name="connsiteY28" fmla="*/ 292100 h 790575"/>
                  <a:gd name="connsiteX29" fmla="*/ 546100 w 711200"/>
                  <a:gd name="connsiteY29" fmla="*/ 269875 h 790575"/>
                  <a:gd name="connsiteX30" fmla="*/ 565150 w 711200"/>
                  <a:gd name="connsiteY30" fmla="*/ 254000 h 790575"/>
                  <a:gd name="connsiteX31" fmla="*/ 581025 w 711200"/>
                  <a:gd name="connsiteY31" fmla="*/ 215900 h 790575"/>
                  <a:gd name="connsiteX32" fmla="*/ 603250 w 711200"/>
                  <a:gd name="connsiteY32" fmla="*/ 200025 h 790575"/>
                  <a:gd name="connsiteX33" fmla="*/ 635000 w 711200"/>
                  <a:gd name="connsiteY33" fmla="*/ 200025 h 790575"/>
                  <a:gd name="connsiteX34" fmla="*/ 669925 w 711200"/>
                  <a:gd name="connsiteY34" fmla="*/ 184150 h 790575"/>
                  <a:gd name="connsiteX35" fmla="*/ 679450 w 711200"/>
                  <a:gd name="connsiteY35" fmla="*/ 168275 h 790575"/>
                  <a:gd name="connsiteX36" fmla="*/ 685800 w 711200"/>
                  <a:gd name="connsiteY36" fmla="*/ 146050 h 790575"/>
                  <a:gd name="connsiteX37" fmla="*/ 698500 w 711200"/>
                  <a:gd name="connsiteY37" fmla="*/ 114300 h 790575"/>
                  <a:gd name="connsiteX38" fmla="*/ 704850 w 711200"/>
                  <a:gd name="connsiteY38" fmla="*/ 101600 h 790575"/>
                  <a:gd name="connsiteX39" fmla="*/ 704850 w 711200"/>
                  <a:gd name="connsiteY39" fmla="*/ 66675 h 790575"/>
                  <a:gd name="connsiteX40" fmla="*/ 695325 w 711200"/>
                  <a:gd name="connsiteY40" fmla="*/ 47625 h 790575"/>
                  <a:gd name="connsiteX41" fmla="*/ 708025 w 711200"/>
                  <a:gd name="connsiteY41" fmla="*/ 25400 h 790575"/>
                  <a:gd name="connsiteX42" fmla="*/ 708025 w 711200"/>
                  <a:gd name="connsiteY42" fmla="*/ 9525 h 790575"/>
                  <a:gd name="connsiteX43" fmla="*/ 711200 w 711200"/>
                  <a:gd name="connsiteY43" fmla="*/ 0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711200" h="790575">
                    <a:moveTo>
                      <a:pt x="0" y="771525"/>
                    </a:moveTo>
                    <a:lnTo>
                      <a:pt x="47625" y="790575"/>
                    </a:lnTo>
                    <a:lnTo>
                      <a:pt x="53975" y="765175"/>
                    </a:lnTo>
                    <a:lnTo>
                      <a:pt x="53975" y="765175"/>
                    </a:lnTo>
                    <a:lnTo>
                      <a:pt x="95250" y="742950"/>
                    </a:lnTo>
                    <a:lnTo>
                      <a:pt x="114300" y="717550"/>
                    </a:lnTo>
                    <a:lnTo>
                      <a:pt x="123825" y="701675"/>
                    </a:lnTo>
                    <a:lnTo>
                      <a:pt x="133350" y="682625"/>
                    </a:lnTo>
                    <a:lnTo>
                      <a:pt x="152400" y="679450"/>
                    </a:lnTo>
                    <a:lnTo>
                      <a:pt x="168275" y="663575"/>
                    </a:lnTo>
                    <a:lnTo>
                      <a:pt x="177800" y="635000"/>
                    </a:lnTo>
                    <a:lnTo>
                      <a:pt x="200025" y="609600"/>
                    </a:lnTo>
                    <a:lnTo>
                      <a:pt x="238125" y="584200"/>
                    </a:lnTo>
                    <a:lnTo>
                      <a:pt x="257175" y="565150"/>
                    </a:lnTo>
                    <a:lnTo>
                      <a:pt x="279400" y="552450"/>
                    </a:lnTo>
                    <a:lnTo>
                      <a:pt x="311150" y="546100"/>
                    </a:lnTo>
                    <a:lnTo>
                      <a:pt x="349250" y="530225"/>
                    </a:lnTo>
                    <a:lnTo>
                      <a:pt x="342900" y="495300"/>
                    </a:lnTo>
                    <a:lnTo>
                      <a:pt x="365125" y="495300"/>
                    </a:lnTo>
                    <a:lnTo>
                      <a:pt x="377825" y="473075"/>
                    </a:lnTo>
                    <a:lnTo>
                      <a:pt x="396875" y="460375"/>
                    </a:lnTo>
                    <a:lnTo>
                      <a:pt x="396875" y="460375"/>
                    </a:lnTo>
                    <a:lnTo>
                      <a:pt x="409575" y="400050"/>
                    </a:lnTo>
                    <a:lnTo>
                      <a:pt x="409575" y="374650"/>
                    </a:lnTo>
                    <a:lnTo>
                      <a:pt x="485775" y="371475"/>
                    </a:lnTo>
                    <a:lnTo>
                      <a:pt x="523875" y="374650"/>
                    </a:lnTo>
                    <a:lnTo>
                      <a:pt x="539750" y="346075"/>
                    </a:lnTo>
                    <a:lnTo>
                      <a:pt x="549275" y="317500"/>
                    </a:lnTo>
                    <a:lnTo>
                      <a:pt x="558800" y="292100"/>
                    </a:lnTo>
                    <a:lnTo>
                      <a:pt x="546100" y="269875"/>
                    </a:lnTo>
                    <a:lnTo>
                      <a:pt x="565150" y="254000"/>
                    </a:lnTo>
                    <a:lnTo>
                      <a:pt x="581025" y="215900"/>
                    </a:lnTo>
                    <a:lnTo>
                      <a:pt x="603250" y="200025"/>
                    </a:lnTo>
                    <a:lnTo>
                      <a:pt x="635000" y="200025"/>
                    </a:lnTo>
                    <a:lnTo>
                      <a:pt x="669925" y="184150"/>
                    </a:lnTo>
                    <a:lnTo>
                      <a:pt x="679450" y="168275"/>
                    </a:lnTo>
                    <a:lnTo>
                      <a:pt x="685800" y="146050"/>
                    </a:lnTo>
                    <a:lnTo>
                      <a:pt x="698500" y="114300"/>
                    </a:lnTo>
                    <a:lnTo>
                      <a:pt x="704850" y="101600"/>
                    </a:lnTo>
                    <a:lnTo>
                      <a:pt x="704850" y="66675"/>
                    </a:lnTo>
                    <a:lnTo>
                      <a:pt x="695325" y="47625"/>
                    </a:lnTo>
                    <a:lnTo>
                      <a:pt x="708025" y="25400"/>
                    </a:lnTo>
                    <a:lnTo>
                      <a:pt x="708025" y="9525"/>
                    </a:lnTo>
                    <a:lnTo>
                      <a:pt x="711200" y="0"/>
                    </a:lnTo>
                  </a:path>
                </a:pathLst>
              </a:custGeom>
              <a:noFill/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15E8943-69BB-4706-9004-228B31086812}"/>
                  </a:ext>
                </a:extLst>
              </p:cNvPr>
              <p:cNvSpPr/>
              <p:nvPr/>
            </p:nvSpPr>
            <p:spPr>
              <a:xfrm>
                <a:off x="5032375" y="1752600"/>
                <a:ext cx="688975" cy="2085975"/>
              </a:xfrm>
              <a:custGeom>
                <a:avLst/>
                <a:gdLst>
                  <a:gd name="connsiteX0" fmla="*/ 673100 w 688975"/>
                  <a:gd name="connsiteY0" fmla="*/ 0 h 2085975"/>
                  <a:gd name="connsiteX1" fmla="*/ 688975 w 688975"/>
                  <a:gd name="connsiteY1" fmla="*/ 63500 h 2085975"/>
                  <a:gd name="connsiteX2" fmla="*/ 676275 w 688975"/>
                  <a:gd name="connsiteY2" fmla="*/ 88900 h 2085975"/>
                  <a:gd name="connsiteX3" fmla="*/ 650875 w 688975"/>
                  <a:gd name="connsiteY3" fmla="*/ 114300 h 2085975"/>
                  <a:gd name="connsiteX4" fmla="*/ 666750 w 688975"/>
                  <a:gd name="connsiteY4" fmla="*/ 133350 h 2085975"/>
                  <a:gd name="connsiteX5" fmla="*/ 644525 w 688975"/>
                  <a:gd name="connsiteY5" fmla="*/ 139700 h 2085975"/>
                  <a:gd name="connsiteX6" fmla="*/ 625475 w 688975"/>
                  <a:gd name="connsiteY6" fmla="*/ 142875 h 2085975"/>
                  <a:gd name="connsiteX7" fmla="*/ 622300 w 688975"/>
                  <a:gd name="connsiteY7" fmla="*/ 174625 h 2085975"/>
                  <a:gd name="connsiteX8" fmla="*/ 619125 w 688975"/>
                  <a:gd name="connsiteY8" fmla="*/ 196850 h 2085975"/>
                  <a:gd name="connsiteX9" fmla="*/ 596900 w 688975"/>
                  <a:gd name="connsiteY9" fmla="*/ 222250 h 2085975"/>
                  <a:gd name="connsiteX10" fmla="*/ 581025 w 688975"/>
                  <a:gd name="connsiteY10" fmla="*/ 238125 h 2085975"/>
                  <a:gd name="connsiteX11" fmla="*/ 561975 w 688975"/>
                  <a:gd name="connsiteY11" fmla="*/ 266700 h 2085975"/>
                  <a:gd name="connsiteX12" fmla="*/ 549275 w 688975"/>
                  <a:gd name="connsiteY12" fmla="*/ 269875 h 2085975"/>
                  <a:gd name="connsiteX13" fmla="*/ 542925 w 688975"/>
                  <a:gd name="connsiteY13" fmla="*/ 307975 h 2085975"/>
                  <a:gd name="connsiteX14" fmla="*/ 527050 w 688975"/>
                  <a:gd name="connsiteY14" fmla="*/ 330200 h 2085975"/>
                  <a:gd name="connsiteX15" fmla="*/ 527050 w 688975"/>
                  <a:gd name="connsiteY15" fmla="*/ 330200 h 2085975"/>
                  <a:gd name="connsiteX16" fmla="*/ 501650 w 688975"/>
                  <a:gd name="connsiteY16" fmla="*/ 352425 h 2085975"/>
                  <a:gd name="connsiteX17" fmla="*/ 495300 w 688975"/>
                  <a:gd name="connsiteY17" fmla="*/ 384175 h 2085975"/>
                  <a:gd name="connsiteX18" fmla="*/ 482600 w 688975"/>
                  <a:gd name="connsiteY18" fmla="*/ 412750 h 2085975"/>
                  <a:gd name="connsiteX19" fmla="*/ 482600 w 688975"/>
                  <a:gd name="connsiteY19" fmla="*/ 447675 h 2085975"/>
                  <a:gd name="connsiteX20" fmla="*/ 447675 w 688975"/>
                  <a:gd name="connsiteY20" fmla="*/ 476250 h 2085975"/>
                  <a:gd name="connsiteX21" fmla="*/ 425450 w 688975"/>
                  <a:gd name="connsiteY21" fmla="*/ 488950 h 2085975"/>
                  <a:gd name="connsiteX22" fmla="*/ 409575 w 688975"/>
                  <a:gd name="connsiteY22" fmla="*/ 504825 h 2085975"/>
                  <a:gd name="connsiteX23" fmla="*/ 409575 w 688975"/>
                  <a:gd name="connsiteY23" fmla="*/ 530225 h 2085975"/>
                  <a:gd name="connsiteX24" fmla="*/ 377825 w 688975"/>
                  <a:gd name="connsiteY24" fmla="*/ 539750 h 2085975"/>
                  <a:gd name="connsiteX25" fmla="*/ 377825 w 688975"/>
                  <a:gd name="connsiteY25" fmla="*/ 577850 h 2085975"/>
                  <a:gd name="connsiteX26" fmla="*/ 377825 w 688975"/>
                  <a:gd name="connsiteY26" fmla="*/ 609600 h 2085975"/>
                  <a:gd name="connsiteX27" fmla="*/ 377825 w 688975"/>
                  <a:gd name="connsiteY27" fmla="*/ 609600 h 2085975"/>
                  <a:gd name="connsiteX28" fmla="*/ 349250 w 688975"/>
                  <a:gd name="connsiteY28" fmla="*/ 647700 h 2085975"/>
                  <a:gd name="connsiteX29" fmla="*/ 349250 w 688975"/>
                  <a:gd name="connsiteY29" fmla="*/ 647700 h 2085975"/>
                  <a:gd name="connsiteX30" fmla="*/ 330200 w 688975"/>
                  <a:gd name="connsiteY30" fmla="*/ 673100 h 2085975"/>
                  <a:gd name="connsiteX31" fmla="*/ 266700 w 688975"/>
                  <a:gd name="connsiteY31" fmla="*/ 682625 h 2085975"/>
                  <a:gd name="connsiteX32" fmla="*/ 263525 w 688975"/>
                  <a:gd name="connsiteY32" fmla="*/ 695325 h 2085975"/>
                  <a:gd name="connsiteX33" fmla="*/ 282575 w 688975"/>
                  <a:gd name="connsiteY33" fmla="*/ 714375 h 2085975"/>
                  <a:gd name="connsiteX34" fmla="*/ 288925 w 688975"/>
                  <a:gd name="connsiteY34" fmla="*/ 752475 h 2085975"/>
                  <a:gd name="connsiteX35" fmla="*/ 288925 w 688975"/>
                  <a:gd name="connsiteY35" fmla="*/ 752475 h 2085975"/>
                  <a:gd name="connsiteX36" fmla="*/ 266700 w 688975"/>
                  <a:gd name="connsiteY36" fmla="*/ 777875 h 2085975"/>
                  <a:gd name="connsiteX37" fmla="*/ 228600 w 688975"/>
                  <a:gd name="connsiteY37" fmla="*/ 777875 h 2085975"/>
                  <a:gd name="connsiteX38" fmla="*/ 225425 w 688975"/>
                  <a:gd name="connsiteY38" fmla="*/ 790575 h 2085975"/>
                  <a:gd name="connsiteX39" fmla="*/ 234950 w 688975"/>
                  <a:gd name="connsiteY39" fmla="*/ 815975 h 2085975"/>
                  <a:gd name="connsiteX40" fmla="*/ 228600 w 688975"/>
                  <a:gd name="connsiteY40" fmla="*/ 831850 h 2085975"/>
                  <a:gd name="connsiteX41" fmla="*/ 206375 w 688975"/>
                  <a:gd name="connsiteY41" fmla="*/ 844550 h 2085975"/>
                  <a:gd name="connsiteX42" fmla="*/ 184150 w 688975"/>
                  <a:gd name="connsiteY42" fmla="*/ 857250 h 2085975"/>
                  <a:gd name="connsiteX43" fmla="*/ 168275 w 688975"/>
                  <a:gd name="connsiteY43" fmla="*/ 876300 h 2085975"/>
                  <a:gd name="connsiteX44" fmla="*/ 171450 w 688975"/>
                  <a:gd name="connsiteY44" fmla="*/ 895350 h 2085975"/>
                  <a:gd name="connsiteX45" fmla="*/ 180975 w 688975"/>
                  <a:gd name="connsiteY45" fmla="*/ 914400 h 2085975"/>
                  <a:gd name="connsiteX46" fmla="*/ 193675 w 688975"/>
                  <a:gd name="connsiteY46" fmla="*/ 939800 h 2085975"/>
                  <a:gd name="connsiteX47" fmla="*/ 193675 w 688975"/>
                  <a:gd name="connsiteY47" fmla="*/ 939800 h 2085975"/>
                  <a:gd name="connsiteX48" fmla="*/ 158750 w 688975"/>
                  <a:gd name="connsiteY48" fmla="*/ 971550 h 2085975"/>
                  <a:gd name="connsiteX49" fmla="*/ 133350 w 688975"/>
                  <a:gd name="connsiteY49" fmla="*/ 968375 h 2085975"/>
                  <a:gd name="connsiteX50" fmla="*/ 107950 w 688975"/>
                  <a:gd name="connsiteY50" fmla="*/ 949325 h 2085975"/>
                  <a:gd name="connsiteX51" fmla="*/ 82550 w 688975"/>
                  <a:gd name="connsiteY51" fmla="*/ 942975 h 2085975"/>
                  <a:gd name="connsiteX52" fmla="*/ 25400 w 688975"/>
                  <a:gd name="connsiteY52" fmla="*/ 958850 h 2085975"/>
                  <a:gd name="connsiteX53" fmla="*/ 28575 w 688975"/>
                  <a:gd name="connsiteY53" fmla="*/ 984250 h 2085975"/>
                  <a:gd name="connsiteX54" fmla="*/ 28575 w 688975"/>
                  <a:gd name="connsiteY54" fmla="*/ 984250 h 2085975"/>
                  <a:gd name="connsiteX55" fmla="*/ 38100 w 688975"/>
                  <a:gd name="connsiteY55" fmla="*/ 1025525 h 2085975"/>
                  <a:gd name="connsiteX56" fmla="*/ 31750 w 688975"/>
                  <a:gd name="connsiteY56" fmla="*/ 1041400 h 2085975"/>
                  <a:gd name="connsiteX57" fmla="*/ 44450 w 688975"/>
                  <a:gd name="connsiteY57" fmla="*/ 1063625 h 2085975"/>
                  <a:gd name="connsiteX58" fmla="*/ 53975 w 688975"/>
                  <a:gd name="connsiteY58" fmla="*/ 1085850 h 2085975"/>
                  <a:gd name="connsiteX59" fmla="*/ 50800 w 688975"/>
                  <a:gd name="connsiteY59" fmla="*/ 1098550 h 2085975"/>
                  <a:gd name="connsiteX60" fmla="*/ 28575 w 688975"/>
                  <a:gd name="connsiteY60" fmla="*/ 1111250 h 2085975"/>
                  <a:gd name="connsiteX61" fmla="*/ 28575 w 688975"/>
                  <a:gd name="connsiteY61" fmla="*/ 1146175 h 2085975"/>
                  <a:gd name="connsiteX62" fmla="*/ 38100 w 688975"/>
                  <a:gd name="connsiteY62" fmla="*/ 1162050 h 2085975"/>
                  <a:gd name="connsiteX63" fmla="*/ 0 w 688975"/>
                  <a:gd name="connsiteY63" fmla="*/ 1193800 h 2085975"/>
                  <a:gd name="connsiteX64" fmla="*/ 28575 w 688975"/>
                  <a:gd name="connsiteY64" fmla="*/ 1238250 h 2085975"/>
                  <a:gd name="connsiteX65" fmla="*/ 88900 w 688975"/>
                  <a:gd name="connsiteY65" fmla="*/ 1257300 h 2085975"/>
                  <a:gd name="connsiteX66" fmla="*/ 88900 w 688975"/>
                  <a:gd name="connsiteY66" fmla="*/ 1289050 h 2085975"/>
                  <a:gd name="connsiteX67" fmla="*/ 47625 w 688975"/>
                  <a:gd name="connsiteY67" fmla="*/ 1320800 h 2085975"/>
                  <a:gd name="connsiteX68" fmla="*/ 76200 w 688975"/>
                  <a:gd name="connsiteY68" fmla="*/ 1336675 h 2085975"/>
                  <a:gd name="connsiteX69" fmla="*/ 98425 w 688975"/>
                  <a:gd name="connsiteY69" fmla="*/ 1368425 h 2085975"/>
                  <a:gd name="connsiteX70" fmla="*/ 114300 w 688975"/>
                  <a:gd name="connsiteY70" fmla="*/ 1390650 h 2085975"/>
                  <a:gd name="connsiteX71" fmla="*/ 136525 w 688975"/>
                  <a:gd name="connsiteY71" fmla="*/ 1416050 h 2085975"/>
                  <a:gd name="connsiteX72" fmla="*/ 127000 w 688975"/>
                  <a:gd name="connsiteY72" fmla="*/ 1438275 h 2085975"/>
                  <a:gd name="connsiteX73" fmla="*/ 85725 w 688975"/>
                  <a:gd name="connsiteY73" fmla="*/ 1438275 h 2085975"/>
                  <a:gd name="connsiteX74" fmla="*/ 53975 w 688975"/>
                  <a:gd name="connsiteY74" fmla="*/ 1454150 h 2085975"/>
                  <a:gd name="connsiteX75" fmla="*/ 60325 w 688975"/>
                  <a:gd name="connsiteY75" fmla="*/ 1473200 h 2085975"/>
                  <a:gd name="connsiteX76" fmla="*/ 69850 w 688975"/>
                  <a:gd name="connsiteY76" fmla="*/ 1501775 h 2085975"/>
                  <a:gd name="connsiteX77" fmla="*/ 76200 w 688975"/>
                  <a:gd name="connsiteY77" fmla="*/ 1524000 h 2085975"/>
                  <a:gd name="connsiteX78" fmla="*/ 69850 w 688975"/>
                  <a:gd name="connsiteY78" fmla="*/ 1558925 h 2085975"/>
                  <a:gd name="connsiteX79" fmla="*/ 44450 w 688975"/>
                  <a:gd name="connsiteY79" fmla="*/ 1587500 h 2085975"/>
                  <a:gd name="connsiteX80" fmla="*/ 50800 w 688975"/>
                  <a:gd name="connsiteY80" fmla="*/ 1638300 h 2085975"/>
                  <a:gd name="connsiteX81" fmla="*/ 66675 w 688975"/>
                  <a:gd name="connsiteY81" fmla="*/ 1641475 h 2085975"/>
                  <a:gd name="connsiteX82" fmla="*/ 76200 w 688975"/>
                  <a:gd name="connsiteY82" fmla="*/ 1651000 h 2085975"/>
                  <a:gd name="connsiteX83" fmla="*/ 82550 w 688975"/>
                  <a:gd name="connsiteY83" fmla="*/ 1666875 h 2085975"/>
                  <a:gd name="connsiteX84" fmla="*/ 79375 w 688975"/>
                  <a:gd name="connsiteY84" fmla="*/ 1774825 h 2085975"/>
                  <a:gd name="connsiteX85" fmla="*/ 95250 w 688975"/>
                  <a:gd name="connsiteY85" fmla="*/ 1778000 h 2085975"/>
                  <a:gd name="connsiteX86" fmla="*/ 101600 w 688975"/>
                  <a:gd name="connsiteY86" fmla="*/ 1797050 h 2085975"/>
                  <a:gd name="connsiteX87" fmla="*/ 101600 w 688975"/>
                  <a:gd name="connsiteY87" fmla="*/ 1797050 h 2085975"/>
                  <a:gd name="connsiteX88" fmla="*/ 76200 w 688975"/>
                  <a:gd name="connsiteY88" fmla="*/ 1838325 h 2085975"/>
                  <a:gd name="connsiteX89" fmla="*/ 82550 w 688975"/>
                  <a:gd name="connsiteY89" fmla="*/ 1866900 h 2085975"/>
                  <a:gd name="connsiteX90" fmla="*/ 88900 w 688975"/>
                  <a:gd name="connsiteY90" fmla="*/ 1889125 h 2085975"/>
                  <a:gd name="connsiteX91" fmla="*/ 101600 w 688975"/>
                  <a:gd name="connsiteY91" fmla="*/ 1908175 h 2085975"/>
                  <a:gd name="connsiteX92" fmla="*/ 101600 w 688975"/>
                  <a:gd name="connsiteY92" fmla="*/ 1908175 h 2085975"/>
                  <a:gd name="connsiteX93" fmla="*/ 117475 w 688975"/>
                  <a:gd name="connsiteY93" fmla="*/ 1955800 h 2085975"/>
                  <a:gd name="connsiteX94" fmla="*/ 120650 w 688975"/>
                  <a:gd name="connsiteY94" fmla="*/ 1987550 h 2085975"/>
                  <a:gd name="connsiteX95" fmla="*/ 146050 w 688975"/>
                  <a:gd name="connsiteY95" fmla="*/ 2016125 h 2085975"/>
                  <a:gd name="connsiteX96" fmla="*/ 146050 w 688975"/>
                  <a:gd name="connsiteY96" fmla="*/ 2016125 h 2085975"/>
                  <a:gd name="connsiteX97" fmla="*/ 187325 w 688975"/>
                  <a:gd name="connsiteY97" fmla="*/ 2016125 h 2085975"/>
                  <a:gd name="connsiteX98" fmla="*/ 190500 w 688975"/>
                  <a:gd name="connsiteY98" fmla="*/ 2044700 h 2085975"/>
                  <a:gd name="connsiteX99" fmla="*/ 190500 w 688975"/>
                  <a:gd name="connsiteY99" fmla="*/ 2076450 h 2085975"/>
                  <a:gd name="connsiteX100" fmla="*/ 222250 w 688975"/>
                  <a:gd name="connsiteY100" fmla="*/ 2079625 h 2085975"/>
                  <a:gd name="connsiteX101" fmla="*/ 231775 w 688975"/>
                  <a:gd name="connsiteY101" fmla="*/ 2085975 h 208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688975" h="2085975">
                    <a:moveTo>
                      <a:pt x="673100" y="0"/>
                    </a:moveTo>
                    <a:lnTo>
                      <a:pt x="688975" y="63500"/>
                    </a:lnTo>
                    <a:lnTo>
                      <a:pt x="676275" y="88900"/>
                    </a:lnTo>
                    <a:lnTo>
                      <a:pt x="650875" y="114300"/>
                    </a:lnTo>
                    <a:lnTo>
                      <a:pt x="666750" y="133350"/>
                    </a:lnTo>
                    <a:lnTo>
                      <a:pt x="644525" y="139700"/>
                    </a:lnTo>
                    <a:lnTo>
                      <a:pt x="625475" y="142875"/>
                    </a:lnTo>
                    <a:lnTo>
                      <a:pt x="622300" y="174625"/>
                    </a:lnTo>
                    <a:lnTo>
                      <a:pt x="619125" y="196850"/>
                    </a:lnTo>
                    <a:lnTo>
                      <a:pt x="596900" y="222250"/>
                    </a:lnTo>
                    <a:lnTo>
                      <a:pt x="581025" y="238125"/>
                    </a:lnTo>
                    <a:lnTo>
                      <a:pt x="561975" y="266700"/>
                    </a:lnTo>
                    <a:lnTo>
                      <a:pt x="549275" y="269875"/>
                    </a:lnTo>
                    <a:lnTo>
                      <a:pt x="542925" y="307975"/>
                    </a:lnTo>
                    <a:lnTo>
                      <a:pt x="527050" y="330200"/>
                    </a:lnTo>
                    <a:lnTo>
                      <a:pt x="527050" y="330200"/>
                    </a:lnTo>
                    <a:lnTo>
                      <a:pt x="501650" y="352425"/>
                    </a:lnTo>
                    <a:lnTo>
                      <a:pt x="495300" y="384175"/>
                    </a:lnTo>
                    <a:lnTo>
                      <a:pt x="482600" y="412750"/>
                    </a:lnTo>
                    <a:lnTo>
                      <a:pt x="482600" y="447675"/>
                    </a:lnTo>
                    <a:lnTo>
                      <a:pt x="447675" y="476250"/>
                    </a:lnTo>
                    <a:lnTo>
                      <a:pt x="425450" y="488950"/>
                    </a:lnTo>
                    <a:lnTo>
                      <a:pt x="409575" y="504825"/>
                    </a:lnTo>
                    <a:lnTo>
                      <a:pt x="409575" y="530225"/>
                    </a:lnTo>
                    <a:lnTo>
                      <a:pt x="377825" y="539750"/>
                    </a:lnTo>
                    <a:lnTo>
                      <a:pt x="377825" y="577850"/>
                    </a:lnTo>
                    <a:lnTo>
                      <a:pt x="377825" y="609600"/>
                    </a:lnTo>
                    <a:lnTo>
                      <a:pt x="377825" y="609600"/>
                    </a:lnTo>
                    <a:lnTo>
                      <a:pt x="349250" y="647700"/>
                    </a:lnTo>
                    <a:lnTo>
                      <a:pt x="349250" y="647700"/>
                    </a:lnTo>
                    <a:lnTo>
                      <a:pt x="330200" y="673100"/>
                    </a:lnTo>
                    <a:lnTo>
                      <a:pt x="266700" y="682625"/>
                    </a:lnTo>
                    <a:lnTo>
                      <a:pt x="263525" y="695325"/>
                    </a:lnTo>
                    <a:lnTo>
                      <a:pt x="282575" y="714375"/>
                    </a:lnTo>
                    <a:lnTo>
                      <a:pt x="288925" y="752475"/>
                    </a:lnTo>
                    <a:lnTo>
                      <a:pt x="288925" y="752475"/>
                    </a:lnTo>
                    <a:lnTo>
                      <a:pt x="266700" y="777875"/>
                    </a:lnTo>
                    <a:lnTo>
                      <a:pt x="228600" y="777875"/>
                    </a:lnTo>
                    <a:lnTo>
                      <a:pt x="225425" y="790575"/>
                    </a:lnTo>
                    <a:lnTo>
                      <a:pt x="234950" y="815975"/>
                    </a:lnTo>
                    <a:lnTo>
                      <a:pt x="228600" y="831850"/>
                    </a:lnTo>
                    <a:lnTo>
                      <a:pt x="206375" y="844550"/>
                    </a:lnTo>
                    <a:lnTo>
                      <a:pt x="184150" y="857250"/>
                    </a:lnTo>
                    <a:lnTo>
                      <a:pt x="168275" y="876300"/>
                    </a:lnTo>
                    <a:lnTo>
                      <a:pt x="171450" y="895350"/>
                    </a:lnTo>
                    <a:lnTo>
                      <a:pt x="180975" y="914400"/>
                    </a:lnTo>
                    <a:lnTo>
                      <a:pt x="193675" y="939800"/>
                    </a:lnTo>
                    <a:lnTo>
                      <a:pt x="193675" y="939800"/>
                    </a:lnTo>
                    <a:lnTo>
                      <a:pt x="158750" y="971550"/>
                    </a:lnTo>
                    <a:lnTo>
                      <a:pt x="133350" y="968375"/>
                    </a:lnTo>
                    <a:lnTo>
                      <a:pt x="107950" y="949325"/>
                    </a:lnTo>
                    <a:lnTo>
                      <a:pt x="82550" y="942975"/>
                    </a:lnTo>
                    <a:lnTo>
                      <a:pt x="25400" y="958850"/>
                    </a:lnTo>
                    <a:lnTo>
                      <a:pt x="28575" y="984250"/>
                    </a:lnTo>
                    <a:lnTo>
                      <a:pt x="28575" y="984250"/>
                    </a:lnTo>
                    <a:lnTo>
                      <a:pt x="38100" y="1025525"/>
                    </a:lnTo>
                    <a:lnTo>
                      <a:pt x="31750" y="1041400"/>
                    </a:lnTo>
                    <a:lnTo>
                      <a:pt x="44450" y="1063625"/>
                    </a:lnTo>
                    <a:lnTo>
                      <a:pt x="53975" y="1085850"/>
                    </a:lnTo>
                    <a:lnTo>
                      <a:pt x="50800" y="1098550"/>
                    </a:lnTo>
                    <a:lnTo>
                      <a:pt x="28575" y="1111250"/>
                    </a:lnTo>
                    <a:lnTo>
                      <a:pt x="28575" y="1146175"/>
                    </a:lnTo>
                    <a:lnTo>
                      <a:pt x="38100" y="1162050"/>
                    </a:lnTo>
                    <a:lnTo>
                      <a:pt x="0" y="1193800"/>
                    </a:lnTo>
                    <a:lnTo>
                      <a:pt x="28575" y="1238250"/>
                    </a:lnTo>
                    <a:lnTo>
                      <a:pt x="88900" y="1257300"/>
                    </a:lnTo>
                    <a:lnTo>
                      <a:pt x="88900" y="1289050"/>
                    </a:lnTo>
                    <a:lnTo>
                      <a:pt x="47625" y="1320800"/>
                    </a:lnTo>
                    <a:lnTo>
                      <a:pt x="76200" y="1336675"/>
                    </a:lnTo>
                    <a:lnTo>
                      <a:pt x="98425" y="1368425"/>
                    </a:lnTo>
                    <a:lnTo>
                      <a:pt x="114300" y="1390650"/>
                    </a:lnTo>
                    <a:lnTo>
                      <a:pt x="136525" y="1416050"/>
                    </a:lnTo>
                    <a:lnTo>
                      <a:pt x="127000" y="1438275"/>
                    </a:lnTo>
                    <a:lnTo>
                      <a:pt x="85725" y="1438275"/>
                    </a:lnTo>
                    <a:lnTo>
                      <a:pt x="53975" y="1454150"/>
                    </a:lnTo>
                    <a:lnTo>
                      <a:pt x="60325" y="1473200"/>
                    </a:lnTo>
                    <a:lnTo>
                      <a:pt x="69850" y="1501775"/>
                    </a:lnTo>
                    <a:lnTo>
                      <a:pt x="76200" y="1524000"/>
                    </a:lnTo>
                    <a:lnTo>
                      <a:pt x="69850" y="1558925"/>
                    </a:lnTo>
                    <a:lnTo>
                      <a:pt x="44450" y="1587500"/>
                    </a:lnTo>
                    <a:lnTo>
                      <a:pt x="50800" y="1638300"/>
                    </a:lnTo>
                    <a:lnTo>
                      <a:pt x="66675" y="1641475"/>
                    </a:lnTo>
                    <a:lnTo>
                      <a:pt x="76200" y="1651000"/>
                    </a:lnTo>
                    <a:lnTo>
                      <a:pt x="82550" y="1666875"/>
                    </a:lnTo>
                    <a:cubicBezTo>
                      <a:pt x="81492" y="1702858"/>
                      <a:pt x="80433" y="1738842"/>
                      <a:pt x="79375" y="1774825"/>
                    </a:cubicBezTo>
                    <a:lnTo>
                      <a:pt x="95250" y="1778000"/>
                    </a:lnTo>
                    <a:lnTo>
                      <a:pt x="101600" y="1797050"/>
                    </a:lnTo>
                    <a:lnTo>
                      <a:pt x="101600" y="1797050"/>
                    </a:lnTo>
                    <a:lnTo>
                      <a:pt x="76200" y="1838325"/>
                    </a:lnTo>
                    <a:lnTo>
                      <a:pt x="82550" y="1866900"/>
                    </a:lnTo>
                    <a:lnTo>
                      <a:pt x="88900" y="1889125"/>
                    </a:lnTo>
                    <a:lnTo>
                      <a:pt x="101600" y="1908175"/>
                    </a:lnTo>
                    <a:lnTo>
                      <a:pt x="101600" y="1908175"/>
                    </a:lnTo>
                    <a:lnTo>
                      <a:pt x="117475" y="1955800"/>
                    </a:lnTo>
                    <a:lnTo>
                      <a:pt x="120650" y="1987550"/>
                    </a:lnTo>
                    <a:lnTo>
                      <a:pt x="146050" y="2016125"/>
                    </a:lnTo>
                    <a:lnTo>
                      <a:pt x="146050" y="2016125"/>
                    </a:lnTo>
                    <a:lnTo>
                      <a:pt x="187325" y="2016125"/>
                    </a:lnTo>
                    <a:lnTo>
                      <a:pt x="190500" y="2044700"/>
                    </a:lnTo>
                    <a:lnTo>
                      <a:pt x="190500" y="2076450"/>
                    </a:lnTo>
                    <a:lnTo>
                      <a:pt x="222250" y="2079625"/>
                    </a:lnTo>
                    <a:lnTo>
                      <a:pt x="231775" y="2085975"/>
                    </a:lnTo>
                  </a:path>
                </a:pathLst>
              </a:custGeom>
              <a:noFill/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" name="Subtitle 15">
            <a:extLst>
              <a:ext uri="{FF2B5EF4-FFF2-40B4-BE49-F238E27FC236}">
                <a16:creationId xmlns:a16="http://schemas.microsoft.com/office/drawing/2014/main" id="{584608A1-D59E-427B-B71B-D912AD4C10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3771E31-F6D3-432E-A0AE-66A5BD425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5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908359-D0F8-4098-B78F-EC8D5086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" y="2388156"/>
            <a:ext cx="7017826" cy="2103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493ED-83A0-4409-B90B-4D68389B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024" y="74759"/>
            <a:ext cx="4910051" cy="479857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6E1EE-7D0C-4432-BBC3-478EAF009038}"/>
              </a:ext>
            </a:extLst>
          </p:cNvPr>
          <p:cNvSpPr/>
          <p:nvPr/>
        </p:nvSpPr>
        <p:spPr>
          <a:xfrm rot="20507433">
            <a:off x="6895901" y="2242987"/>
            <a:ext cx="2822865" cy="184516"/>
          </a:xfrm>
          <a:prstGeom prst="rightArrow">
            <a:avLst/>
          </a:prstGeom>
          <a:solidFill>
            <a:srgbClr val="B299F1"/>
          </a:solidFill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60C89F2B-0958-4A16-A339-292DD5F5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023" y="5079076"/>
            <a:ext cx="4910050" cy="16312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 data coverage in the Bluff Hills basins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C4B0E-6AFB-44BD-A41E-EF052CB39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" y="173024"/>
            <a:ext cx="7017826" cy="210312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437C5B-2CAE-4C24-A7E5-E73CACCBFCEC}"/>
              </a:ext>
            </a:extLst>
          </p:cNvPr>
          <p:cNvSpPr/>
          <p:nvPr/>
        </p:nvSpPr>
        <p:spPr>
          <a:xfrm rot="386421">
            <a:off x="7025293" y="1292055"/>
            <a:ext cx="2360522" cy="176918"/>
          </a:xfrm>
          <a:prstGeom prst="right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9B38B1-C709-4A78-9BC4-0BB427ED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3" y="2373545"/>
            <a:ext cx="7017826" cy="2103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493ED-83A0-4409-B90B-4D68389B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024" y="74759"/>
            <a:ext cx="4910051" cy="4798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FCE12-5E16-4A83-8787-D26F174CC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" y="188985"/>
            <a:ext cx="7017827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633DB-F946-44B1-BB05-7759392BB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2" y="4571060"/>
            <a:ext cx="7017827" cy="210312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437C5B-2CAE-4C24-A7E5-E73CACCBFCEC}"/>
              </a:ext>
            </a:extLst>
          </p:cNvPr>
          <p:cNvSpPr/>
          <p:nvPr/>
        </p:nvSpPr>
        <p:spPr>
          <a:xfrm rot="1207109">
            <a:off x="6993826" y="1781919"/>
            <a:ext cx="1981804" cy="174683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94B08C6-74EB-4BB7-94D5-980428862961}"/>
              </a:ext>
            </a:extLst>
          </p:cNvPr>
          <p:cNvSpPr/>
          <p:nvPr/>
        </p:nvSpPr>
        <p:spPr>
          <a:xfrm>
            <a:off x="7024245" y="3133897"/>
            <a:ext cx="2236133" cy="169401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6E1EE-7D0C-4432-BBC3-478EAF009038}"/>
              </a:ext>
            </a:extLst>
          </p:cNvPr>
          <p:cNvSpPr/>
          <p:nvPr/>
        </p:nvSpPr>
        <p:spPr>
          <a:xfrm rot="19933516">
            <a:off x="6950781" y="4294604"/>
            <a:ext cx="1981804" cy="174683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60C89F2B-0958-4A16-A339-292DD5F5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023" y="5079076"/>
            <a:ext cx="4910050" cy="16312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 data coverage in the Delta Plain basins</a:t>
            </a:r>
          </a:p>
        </p:txBody>
      </p:sp>
    </p:spTree>
    <p:extLst>
      <p:ext uri="{BB962C8B-B14F-4D97-AF65-F5344CB8AC3E}">
        <p14:creationId xmlns:p14="http://schemas.microsoft.com/office/powerpoint/2010/main" val="399239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1147C2-7F8E-4187-8516-A16AA84D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599" y="0"/>
            <a:ext cx="5454401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0040B98-D460-4460-9207-0784F30AE2AE}"/>
              </a:ext>
            </a:extLst>
          </p:cNvPr>
          <p:cNvSpPr txBox="1">
            <a:spLocks/>
          </p:cNvSpPr>
          <p:nvPr/>
        </p:nvSpPr>
        <p:spPr>
          <a:xfrm>
            <a:off x="22810" y="0"/>
            <a:ext cx="4023728" cy="105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Flow for sites with no dams upstream – Bluff Hills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1920"/>
            <a:ext cx="6511070" cy="292608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0029825" y="192191"/>
            <a:ext cx="361950" cy="333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05827"/>
            <a:ext cx="6501439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08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" y="1034414"/>
            <a:ext cx="6501439" cy="2926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1147C2-7F8E-4187-8516-A16AA84DD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599" y="0"/>
            <a:ext cx="5454401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0040B98-D460-4460-9207-0784F30AE2AE}"/>
              </a:ext>
            </a:extLst>
          </p:cNvPr>
          <p:cNvSpPr txBox="1">
            <a:spLocks/>
          </p:cNvSpPr>
          <p:nvPr/>
        </p:nvSpPr>
        <p:spPr>
          <a:xfrm>
            <a:off x="22810" y="0"/>
            <a:ext cx="4023728" cy="105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Flow for sites with no dams upstream – Bluff Hills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1920"/>
            <a:ext cx="6511070" cy="292608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106150" y="1228724"/>
            <a:ext cx="361950" cy="333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6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1147C2-7F8E-4187-8516-A16AA84D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599" y="0"/>
            <a:ext cx="5454401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0040B98-D460-4460-9207-0784F30AE2AE}"/>
              </a:ext>
            </a:extLst>
          </p:cNvPr>
          <p:cNvSpPr txBox="1">
            <a:spLocks/>
          </p:cNvSpPr>
          <p:nvPr/>
        </p:nvSpPr>
        <p:spPr>
          <a:xfrm>
            <a:off x="22810" y="0"/>
            <a:ext cx="4330115" cy="105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Flow for sites with no dams upstream – Delta Plain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0" y="3931920"/>
            <a:ext cx="6511071" cy="292608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334375" y="3525942"/>
            <a:ext cx="361950" cy="333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1133"/>
            <a:ext cx="6501439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1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6CB15F-079B-45D5-BD11-864131BFE8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1" b="103"/>
          <a:stretch/>
        </p:blipFill>
        <p:spPr>
          <a:xfrm>
            <a:off x="6733749" y="0"/>
            <a:ext cx="5458251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6DA362-85C5-4ACB-94C7-EC6517B2117C}"/>
              </a:ext>
            </a:extLst>
          </p:cNvPr>
          <p:cNvSpPr txBox="1">
            <a:spLocks/>
          </p:cNvSpPr>
          <p:nvPr/>
        </p:nvSpPr>
        <p:spPr>
          <a:xfrm>
            <a:off x="22810" y="0"/>
            <a:ext cx="3882440" cy="105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Flow for sites with a dam upstream – Bluff Hills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" y="3931920"/>
            <a:ext cx="6511070" cy="292608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696450" y="2040042"/>
            <a:ext cx="361950" cy="333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" y="1036619"/>
            <a:ext cx="6501439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43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931920"/>
            <a:ext cx="6511070" cy="2926080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6CB15F-079B-45D5-BD11-864131BFE8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51" b="103"/>
          <a:stretch/>
        </p:blipFill>
        <p:spPr>
          <a:xfrm>
            <a:off x="6733749" y="0"/>
            <a:ext cx="5458251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6DA362-85C5-4ACB-94C7-EC6517B2117C}"/>
              </a:ext>
            </a:extLst>
          </p:cNvPr>
          <p:cNvSpPr txBox="1">
            <a:spLocks/>
          </p:cNvSpPr>
          <p:nvPr/>
        </p:nvSpPr>
        <p:spPr>
          <a:xfrm>
            <a:off x="22810" y="0"/>
            <a:ext cx="3882440" cy="105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Flow for sites with a dam upstream – Delta Plain</a:t>
            </a:r>
          </a:p>
        </p:txBody>
      </p:sp>
      <p:sp>
        <p:nvSpPr>
          <p:cNvPr id="8" name="Oval 7"/>
          <p:cNvSpPr/>
          <p:nvPr/>
        </p:nvSpPr>
        <p:spPr>
          <a:xfrm>
            <a:off x="7543800" y="6345342"/>
            <a:ext cx="361950" cy="333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1" y="1051133"/>
            <a:ext cx="6501439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25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6CB15F-079B-45D5-BD11-864131BFE8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1" b="103"/>
          <a:stretch/>
        </p:blipFill>
        <p:spPr>
          <a:xfrm>
            <a:off x="6733749" y="0"/>
            <a:ext cx="5458251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6DA362-85C5-4ACB-94C7-EC6517B2117C}"/>
              </a:ext>
            </a:extLst>
          </p:cNvPr>
          <p:cNvSpPr txBox="1">
            <a:spLocks/>
          </p:cNvSpPr>
          <p:nvPr/>
        </p:nvSpPr>
        <p:spPr>
          <a:xfrm>
            <a:off x="22810" y="0"/>
            <a:ext cx="3882440" cy="10511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Flow for sites with a dam upstream – Delta Plain</a:t>
            </a:r>
          </a:p>
        </p:txBody>
      </p:sp>
      <p:sp>
        <p:nvSpPr>
          <p:cNvPr id="8" name="Oval 7"/>
          <p:cNvSpPr/>
          <p:nvPr/>
        </p:nvSpPr>
        <p:spPr>
          <a:xfrm>
            <a:off x="9100924" y="3634264"/>
            <a:ext cx="361950" cy="333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" y="3931920"/>
            <a:ext cx="6511070" cy="2926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9" y="1005840"/>
            <a:ext cx="6501439" cy="292608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537029" y="3773714"/>
            <a:ext cx="464457" cy="158206"/>
          </a:xfrm>
          <a:prstGeom prst="round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5142" y="4528458"/>
            <a:ext cx="174172" cy="587102"/>
          </a:xfrm>
          <a:prstGeom prst="round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6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D4EF2C4-180E-458B-B3DE-A3A77943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4" y="1234866"/>
            <a:ext cx="3301710" cy="4425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99A50-3A7B-41F1-BEFC-6DBE00CA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0" y="0"/>
            <a:ext cx="3544010" cy="681377"/>
          </a:xfrm>
        </p:spPr>
        <p:txBody>
          <a:bodyPr/>
          <a:lstStyle/>
          <a:p>
            <a:r>
              <a:rPr lang="en-US" dirty="0"/>
              <a:t>Water Temperature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03E09A-D64A-4082-B6BD-A7D3D9F9BAA7}"/>
              </a:ext>
            </a:extLst>
          </p:cNvPr>
          <p:cNvGrpSpPr/>
          <p:nvPr/>
        </p:nvGrpSpPr>
        <p:grpSpPr>
          <a:xfrm>
            <a:off x="3439162" y="137159"/>
            <a:ext cx="8611103" cy="6583680"/>
            <a:chOff x="3345158" y="94205"/>
            <a:chExt cx="8611103" cy="6583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D50E71-87F7-4367-B732-DB943FE6A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159" y="3386045"/>
              <a:ext cx="4305551" cy="32918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AD8CAF-7C98-431B-9999-C5E650160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0710" y="3386045"/>
              <a:ext cx="4305551" cy="32918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9976F46-6534-41B8-B05A-4FF823062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0710" y="94205"/>
              <a:ext cx="4305551" cy="32918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33C327-B1F8-466B-BC8B-43755834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45158" y="94205"/>
              <a:ext cx="4305551" cy="3291840"/>
            </a:xfrm>
            <a:prstGeom prst="rect">
              <a:avLst/>
            </a:prstGeom>
          </p:spPr>
        </p:pic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E4C2B523-F123-4182-8B0F-07B4C25CCCC2}"/>
              </a:ext>
            </a:extLst>
          </p:cNvPr>
          <p:cNvSpPr txBox="1">
            <a:spLocks/>
          </p:cNvSpPr>
          <p:nvPr/>
        </p:nvSpPr>
        <p:spPr>
          <a:xfrm>
            <a:off x="40105" y="5638949"/>
            <a:ext cx="3544010" cy="398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i="1" dirty="0"/>
              <a:t>Map shows all sites (including wells) – only surface water samples were included in this analysis.</a:t>
            </a:r>
          </a:p>
        </p:txBody>
      </p:sp>
    </p:spTree>
    <p:extLst>
      <p:ext uri="{BB962C8B-B14F-4D97-AF65-F5344CB8AC3E}">
        <p14:creationId xmlns:p14="http://schemas.microsoft.com/office/powerpoint/2010/main" val="162988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9A50-3A7B-41F1-BEFC-6DBE00CA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0" y="0"/>
            <a:ext cx="3544010" cy="1051133"/>
          </a:xfrm>
        </p:spPr>
        <p:txBody>
          <a:bodyPr/>
          <a:lstStyle/>
          <a:p>
            <a:r>
              <a:rPr lang="en-US" dirty="0"/>
              <a:t>Total </a:t>
            </a:r>
            <a:r>
              <a:rPr lang="en-US" dirty="0" err="1"/>
              <a:t>Kjeldahl</a:t>
            </a:r>
            <a:r>
              <a:rPr lang="en-US" dirty="0"/>
              <a:t> Nitrogen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612D73-7817-4B13-8A3E-5D543F294906}"/>
              </a:ext>
            </a:extLst>
          </p:cNvPr>
          <p:cNvGrpSpPr/>
          <p:nvPr/>
        </p:nvGrpSpPr>
        <p:grpSpPr>
          <a:xfrm>
            <a:off x="3415645" y="45720"/>
            <a:ext cx="8753545" cy="6718365"/>
            <a:chOff x="3415645" y="45720"/>
            <a:chExt cx="8753545" cy="67183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DD5252-4BB0-4F0A-A8B8-0353ED9AB4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5645" y="45720"/>
              <a:ext cx="4374455" cy="3383280"/>
              <a:chOff x="120554" y="-850636"/>
              <a:chExt cx="4816257" cy="37249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4E59A97-F09B-45A8-8D51-A04D54968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554" y="-850636"/>
                <a:ext cx="4816257" cy="3724979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84000B3-28CF-4EB1-8B78-AC75FE2FDF9B}"/>
                  </a:ext>
                </a:extLst>
              </p:cNvPr>
              <p:cNvCxnSpPr/>
              <p:nvPr/>
            </p:nvCxnSpPr>
            <p:spPr>
              <a:xfrm>
                <a:off x="839788" y="1940447"/>
                <a:ext cx="403909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B2D546-F2F7-4D5F-92F5-5DD76C418C08}"/>
                  </a:ext>
                </a:extLst>
              </p:cNvPr>
              <p:cNvSpPr txBox="1"/>
              <p:nvPr/>
            </p:nvSpPr>
            <p:spPr>
              <a:xfrm>
                <a:off x="725735" y="2220887"/>
                <a:ext cx="2133600" cy="338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L.O.C. = 0.69 mg/L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AC0C439-2207-4CEE-8586-FC9BFB5DB2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94735" y="45720"/>
              <a:ext cx="4374455" cy="3383280"/>
              <a:chOff x="4822921" y="-1041137"/>
              <a:chExt cx="4816257" cy="372497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03F9DC-44B1-4142-83B5-E458421B0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2921" y="-1041137"/>
                <a:ext cx="4816257" cy="3724979"/>
              </a:xfrm>
              <a:prstGeom prst="rect">
                <a:avLst/>
              </a:prstGeom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63EB3B-2861-4536-BC49-114F2A87F974}"/>
                  </a:ext>
                </a:extLst>
              </p:cNvPr>
              <p:cNvCxnSpPr/>
              <p:nvPr/>
            </p:nvCxnSpPr>
            <p:spPr>
              <a:xfrm>
                <a:off x="5529359" y="1749947"/>
                <a:ext cx="403909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FC8DD6-967E-456C-A079-D13AC91C26A5}"/>
                  </a:ext>
                </a:extLst>
              </p:cNvPr>
              <p:cNvSpPr txBox="1"/>
              <p:nvPr/>
            </p:nvSpPr>
            <p:spPr>
              <a:xfrm>
                <a:off x="5461096" y="2031801"/>
                <a:ext cx="2133600" cy="338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baseline="30000" dirty="0">
                    <a:solidFill>
                      <a:srgbClr val="FF0000"/>
                    </a:solidFill>
                  </a:rPr>
                  <a:t>1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L.O.C. = 0.69 mg/L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BBF1F0-F6EF-4755-9F02-5AC6D3E026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5645" y="3380805"/>
              <a:ext cx="4374455" cy="3383280"/>
              <a:chOff x="-104711" y="2937593"/>
              <a:chExt cx="4816257" cy="372497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7E963AA-AF70-4ED3-95F2-EFCB82315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4711" y="2937593"/>
                <a:ext cx="4816257" cy="3724979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B8BEF6F-1C51-41F0-8D4E-8A4D04DE5DCE}"/>
                  </a:ext>
                </a:extLst>
              </p:cNvPr>
              <p:cNvCxnSpPr/>
              <p:nvPr/>
            </p:nvCxnSpPr>
            <p:spPr>
              <a:xfrm>
                <a:off x="630676" y="5868988"/>
                <a:ext cx="403909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935273-6DD5-40CB-A6DE-82D789F1C7D7}"/>
                  </a:ext>
                </a:extLst>
              </p:cNvPr>
              <p:cNvSpPr txBox="1"/>
              <p:nvPr/>
            </p:nvSpPr>
            <p:spPr>
              <a:xfrm>
                <a:off x="542071" y="6022551"/>
                <a:ext cx="2321050" cy="338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L.O.C. = 0.3 – 0.36 mg/L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A60799C-E06A-4B03-ACCD-DE3CDDCB56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94735" y="3380805"/>
              <a:ext cx="4374455" cy="3383280"/>
              <a:chOff x="4878883" y="2937592"/>
              <a:chExt cx="4816257" cy="372497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5A1FEC0-07E6-47A3-867A-62B296514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8883" y="2937592"/>
                <a:ext cx="4816257" cy="3724979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2239D55-A7F2-49A6-90D7-E0CED6BE4B3E}"/>
                  </a:ext>
                </a:extLst>
              </p:cNvPr>
              <p:cNvCxnSpPr/>
              <p:nvPr/>
            </p:nvCxnSpPr>
            <p:spPr>
              <a:xfrm>
                <a:off x="5617963" y="5862213"/>
                <a:ext cx="403909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12CB12-3A5C-4D24-8234-C16A04C3525A}"/>
                  </a:ext>
                </a:extLst>
              </p:cNvPr>
              <p:cNvSpPr txBox="1"/>
              <p:nvPr/>
            </p:nvSpPr>
            <p:spPr>
              <a:xfrm>
                <a:off x="5529359" y="6015776"/>
                <a:ext cx="2312254" cy="338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L.O.C. = 0.3 – 0.36 mg/L</a:t>
                </a: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90A8EC-1F2B-4C8B-9E12-A7368DB4D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7" y="1215393"/>
            <a:ext cx="3289911" cy="4427213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9F59172E-0D67-4542-B774-EEC90F8BDCEC}"/>
              </a:ext>
            </a:extLst>
          </p:cNvPr>
          <p:cNvSpPr txBox="1">
            <a:spLocks/>
          </p:cNvSpPr>
          <p:nvPr/>
        </p:nvSpPr>
        <p:spPr>
          <a:xfrm>
            <a:off x="22810" y="6176622"/>
            <a:ext cx="3544010" cy="541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aseline="30000" dirty="0"/>
              <a:t>1</a:t>
            </a:r>
            <a:r>
              <a:rPr lang="en-US" sz="1400" dirty="0"/>
              <a:t>US EPA (2001)</a:t>
            </a:r>
            <a:endParaRPr lang="en-US" sz="1400" baseline="30000" dirty="0"/>
          </a:p>
          <a:p>
            <a:r>
              <a:rPr lang="en-US" sz="1400" baseline="30000" dirty="0"/>
              <a:t>2</a:t>
            </a:r>
            <a:r>
              <a:rPr lang="en-US" sz="1400" dirty="0"/>
              <a:t>US EPA (2000)</a:t>
            </a:r>
            <a:endParaRPr lang="en-US" sz="1400" baseline="300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BA60D9F-986A-42F1-84A3-7921AB30D353}"/>
              </a:ext>
            </a:extLst>
          </p:cNvPr>
          <p:cNvSpPr txBox="1">
            <a:spLocks/>
          </p:cNvSpPr>
          <p:nvPr/>
        </p:nvSpPr>
        <p:spPr>
          <a:xfrm>
            <a:off x="40105" y="5638949"/>
            <a:ext cx="3544010" cy="398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i="1" dirty="0"/>
              <a:t>Map shows all sites (including wells) – only surface water samples were included in this analysis.</a:t>
            </a:r>
          </a:p>
        </p:txBody>
      </p:sp>
    </p:spTree>
    <p:extLst>
      <p:ext uri="{BB962C8B-B14F-4D97-AF65-F5344CB8AC3E}">
        <p14:creationId xmlns:p14="http://schemas.microsoft.com/office/powerpoint/2010/main" val="180619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B4BC8D-AA1F-4608-B9AE-682686260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"/>
          <a:stretch/>
        </p:blipFill>
        <p:spPr>
          <a:xfrm>
            <a:off x="1038070" y="273530"/>
            <a:ext cx="10115859" cy="612727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433161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624965-9A08-4DFA-ABA0-0FA1969B0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en-US" dirty="0"/>
              <a:t>Challenges &amp; Improvement Observations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D0D8D7-FAD6-4A6A-AA09-E0999D2A7385}"/>
              </a:ext>
            </a:extLst>
          </p:cNvPr>
          <p:cNvCxnSpPr/>
          <p:nvPr/>
        </p:nvCxnSpPr>
        <p:spPr>
          <a:xfrm>
            <a:off x="838200" y="1047750"/>
            <a:ext cx="1029652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6341C-CCBD-4E43-8FDE-61E6E126C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Regardless of location with Yazoo basin, TKN concentrations are at or above levels of concern</a:t>
            </a:r>
          </a:p>
          <a:p>
            <a:r>
              <a:rPr lang="en-US" dirty="0"/>
              <a:t>Reservoir controls have clear impacts on seasonality of flows</a:t>
            </a:r>
          </a:p>
          <a:p>
            <a:r>
              <a:rPr lang="en-US" dirty="0"/>
              <a:t>Temperature may not be largely impacted by reservoir controls</a:t>
            </a:r>
          </a:p>
          <a:p>
            <a:r>
              <a:rPr lang="en-US" dirty="0"/>
              <a:t>TKN concentrations appear to have less seasonality downstream of dams</a:t>
            </a:r>
          </a:p>
          <a:p>
            <a:r>
              <a:rPr lang="en-US" dirty="0"/>
              <a:t>Entire Delta Plain (aside from the Yazoo </a:t>
            </a:r>
            <a:r>
              <a:rPr lang="en-US" dirty="0" err="1"/>
              <a:t>mainstem</a:t>
            </a:r>
            <a:r>
              <a:rPr lang="en-US" dirty="0"/>
              <a:t>) does not have dams</a:t>
            </a:r>
          </a:p>
        </p:txBody>
      </p:sp>
    </p:spTree>
    <p:extLst>
      <p:ext uri="{BB962C8B-B14F-4D97-AF65-F5344CB8AC3E}">
        <p14:creationId xmlns:p14="http://schemas.microsoft.com/office/powerpoint/2010/main" val="22125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624965-9A08-4DFA-ABA0-0FA1969B0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en-US" dirty="0"/>
              <a:t>Challenges &amp; Improvement Observations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D0D8D7-FAD6-4A6A-AA09-E0999D2A7385}"/>
              </a:ext>
            </a:extLst>
          </p:cNvPr>
          <p:cNvCxnSpPr/>
          <p:nvPr/>
        </p:nvCxnSpPr>
        <p:spPr>
          <a:xfrm>
            <a:off x="838200" y="1047750"/>
            <a:ext cx="1029652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6341C-CCBD-4E43-8FDE-61E6E126C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system can essentially be set up as a suite of paired watersheds</a:t>
            </a:r>
          </a:p>
          <a:p>
            <a:pPr lvl="1"/>
            <a:r>
              <a:rPr lang="en-US" dirty="0"/>
              <a:t>Test </a:t>
            </a:r>
            <a:r>
              <a:rPr lang="en-US" dirty="0" err="1"/>
              <a:t>landuse</a:t>
            </a:r>
            <a:r>
              <a:rPr lang="en-US" dirty="0"/>
              <a:t>/topographic/geologic differences (n = 6)</a:t>
            </a:r>
          </a:p>
          <a:p>
            <a:pPr lvl="2"/>
            <a:r>
              <a:rPr lang="en-US" dirty="0"/>
              <a:t>Sunflower basin vs five basins in Bluff Hills above dams</a:t>
            </a:r>
          </a:p>
          <a:p>
            <a:pPr lvl="1"/>
            <a:r>
              <a:rPr lang="en-US" dirty="0"/>
              <a:t>Test impact of dams/reservoir operations (n=4)</a:t>
            </a:r>
          </a:p>
          <a:p>
            <a:pPr lvl="2"/>
            <a:r>
              <a:rPr lang="en-US" dirty="0"/>
              <a:t>Upstream and downstream</a:t>
            </a:r>
          </a:p>
          <a:p>
            <a:r>
              <a:rPr lang="en-US" dirty="0"/>
              <a:t>History of data collection is rich</a:t>
            </a:r>
          </a:p>
          <a:p>
            <a:pPr lvl="1"/>
            <a:r>
              <a:rPr lang="en-US" dirty="0"/>
              <a:t>A thorough statistical design could be set up to examine these impacts over the past 50-60 years (post dam construction in the 1940s)</a:t>
            </a:r>
          </a:p>
          <a:p>
            <a:pPr lvl="1"/>
            <a:r>
              <a:rPr lang="en-US" dirty="0"/>
              <a:t>Will have less ability to do this analysis on data sets that need to be flow-</a:t>
            </a:r>
            <a:r>
              <a:rPr lang="en-US" dirty="0" err="1"/>
              <a:t>weigthed</a:t>
            </a:r>
            <a:r>
              <a:rPr lang="en-US" dirty="0"/>
              <a:t> (not many coupled flow-constituent </a:t>
            </a:r>
            <a:r>
              <a:rPr lang="en-US" dirty="0" err="1"/>
              <a:t>timeseries</a:t>
            </a:r>
            <a:r>
              <a:rPr lang="en-US" dirty="0"/>
              <a:t>)</a:t>
            </a:r>
          </a:p>
          <a:p>
            <a:r>
              <a:rPr lang="en-US" dirty="0"/>
              <a:t>The need for improvement is high – many impaired streams</a:t>
            </a:r>
          </a:p>
          <a:p>
            <a:pPr lvl="1"/>
            <a:r>
              <a:rPr lang="en-US" dirty="0"/>
              <a:t>Can use the paired watershed approach to test mitigation/restoration options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2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624965-9A08-4DFA-ABA0-0FA1969B0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122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A7972-75BF-4A99-873E-4D214142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350"/>
            <a:ext cx="9646708" cy="3945044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None/>
            </a:pPr>
            <a:r>
              <a:rPr lang="en-US" dirty="0"/>
              <a:t>Bryant, M.D. (2010). </a:t>
            </a:r>
            <a:r>
              <a:rPr lang="en-US" i="1" dirty="0"/>
              <a:t>Past and Present Aquatic Habitats and Fish Populations of the Yazoo-Mississippi Delta.</a:t>
            </a:r>
            <a:r>
              <a:rPr lang="en-US" dirty="0"/>
              <a:t> General Technical Report SRS-130. USDA Forest Service – Southern Research Section. Stoneville, MS. </a:t>
            </a:r>
          </a:p>
          <a:p>
            <a:pPr marL="457200" indent="-457200">
              <a:buNone/>
            </a:pPr>
            <a:r>
              <a:rPr lang="en-US" dirty="0"/>
              <a:t>De </a:t>
            </a:r>
            <a:r>
              <a:rPr lang="en-US" dirty="0" err="1"/>
              <a:t>Cicco</a:t>
            </a:r>
            <a:r>
              <a:rPr lang="en-US" dirty="0"/>
              <a:t>, L.A. and Hirsch, R.M. (2014). </a:t>
            </a:r>
            <a:r>
              <a:rPr lang="en-US" i="1" dirty="0"/>
              <a:t>The </a:t>
            </a:r>
            <a:r>
              <a:rPr lang="en-US" i="1" dirty="0" err="1"/>
              <a:t>dataRetrieval</a:t>
            </a:r>
            <a:r>
              <a:rPr lang="en-US" i="1" dirty="0"/>
              <a:t> R package</a:t>
            </a:r>
            <a:r>
              <a:rPr lang="en-US" dirty="0"/>
              <a:t>. United States Geological Survey. </a:t>
            </a:r>
          </a:p>
          <a:p>
            <a:pPr marL="457200" indent="-457200">
              <a:buNone/>
            </a:pPr>
            <a:r>
              <a:rPr lang="en-US" dirty="0"/>
              <a:t>Flowers, J.C. (2016).</a:t>
            </a:r>
            <a:r>
              <a:rPr lang="en-US" i="1" dirty="0"/>
              <a:t> </a:t>
            </a:r>
            <a:r>
              <a:rPr lang="en-US" i="1" dirty="0">
                <a:hlinkClick r:id="rId2"/>
              </a:rPr>
              <a:t>Images of America: Clarksdale and Coahoma County</a:t>
            </a:r>
            <a:r>
              <a:rPr lang="en-US" i="1" dirty="0"/>
              <a:t>.</a:t>
            </a:r>
            <a:r>
              <a:rPr lang="en-US" dirty="0"/>
              <a:t> Carnegie Public Library. Arcadia Publishing</a:t>
            </a:r>
            <a:r>
              <a:rPr lang="en-US" i="1" dirty="0"/>
              <a:t>.</a:t>
            </a:r>
            <a:endParaRPr lang="en-US" dirty="0"/>
          </a:p>
          <a:p>
            <a:pPr marL="457200" indent="-457200">
              <a:buNone/>
            </a:pPr>
            <a:r>
              <a:rPr lang="en-US" dirty="0"/>
              <a:t>Mississippi Department of Environmental Quality. (2006). </a:t>
            </a:r>
            <a:r>
              <a:rPr lang="en-US" i="1" dirty="0"/>
              <a:t>Citizen’s Guide to Water Quality in the Yazoo Basin. </a:t>
            </a:r>
            <a:endParaRPr lang="en-US" dirty="0"/>
          </a:p>
          <a:p>
            <a:pPr marL="457200" indent="-457200">
              <a:buNone/>
            </a:pPr>
            <a:r>
              <a:rPr lang="en-US" dirty="0"/>
              <a:t>Parajuli, P.B. and Kim, H. (2012). </a:t>
            </a:r>
            <a:r>
              <a:rPr lang="en-US" i="1" dirty="0"/>
              <a:t>Yazoo River Basin Assessment: Preliminary Report. Bulletin 1202. </a:t>
            </a:r>
            <a:r>
              <a:rPr lang="en-US" dirty="0"/>
              <a:t>Mississippi State University, Mississippi Agricultural &amp; Forestry Experiment Station.</a:t>
            </a:r>
          </a:p>
          <a:p>
            <a:pPr marL="457200" indent="-457200">
              <a:buNone/>
            </a:pPr>
            <a:r>
              <a:rPr lang="en-US" dirty="0"/>
              <a:t>U.S. Environmental Protection Agency. (2000).</a:t>
            </a:r>
            <a:r>
              <a:rPr lang="en-US" i="1" dirty="0"/>
              <a:t> Ambient Water Quality Criteria Recommendations Information Supporting the Development of State and Tribal Nutrient Criteria Rivers and Streams in Nutrient Ecoregion IX. </a:t>
            </a:r>
            <a:r>
              <a:rPr lang="en-US" dirty="0"/>
              <a:t>U.S. EPA</a:t>
            </a:r>
            <a:r>
              <a:rPr lang="en-US" i="1" dirty="0"/>
              <a:t> </a:t>
            </a:r>
            <a:r>
              <a:rPr lang="en-US" dirty="0"/>
              <a:t>Office of Water. </a:t>
            </a:r>
            <a:r>
              <a:rPr lang="en-US" dirty="0">
                <a:hlinkClick r:id="rId3"/>
              </a:rPr>
              <a:t>https://www.epa.gov/sites/production/files/documents/rivers9.pdf</a:t>
            </a:r>
            <a:endParaRPr lang="en-US" i="1" dirty="0"/>
          </a:p>
          <a:p>
            <a:pPr marL="457200" indent="-457200">
              <a:buNone/>
            </a:pPr>
            <a:r>
              <a:rPr lang="en-US" dirty="0"/>
              <a:t>U.S. Environmental Protection Agency. (2001).</a:t>
            </a:r>
            <a:r>
              <a:rPr lang="en-US" i="1" dirty="0"/>
              <a:t> Ambient Water Quality Criteria Recommendations Information Supporting the Development of State and Tribal Nutrient Criteria Rivers and Streams in Nutrient Ecoregion X. </a:t>
            </a:r>
            <a:r>
              <a:rPr lang="en-US" dirty="0"/>
              <a:t>U.S. EPA</a:t>
            </a:r>
            <a:r>
              <a:rPr lang="en-US" i="1" dirty="0"/>
              <a:t> </a:t>
            </a:r>
            <a:r>
              <a:rPr lang="en-US" dirty="0"/>
              <a:t>Office of Water. </a:t>
            </a:r>
            <a:r>
              <a:rPr lang="en-US" dirty="0">
                <a:hlinkClick r:id="rId4"/>
              </a:rPr>
              <a:t>https://www.epa.gov/sites/production/files/documents/rivers10.pdf</a:t>
            </a:r>
            <a:endParaRPr lang="en-US" dirty="0"/>
          </a:p>
          <a:p>
            <a:pPr marL="457200" indent="-457200">
              <a:buNone/>
            </a:pPr>
            <a:r>
              <a:rPr lang="en-US" dirty="0"/>
              <a:t>U.S. Environmental Protection Agency. (2013).</a:t>
            </a:r>
            <a:r>
              <a:rPr lang="en-US" i="1" dirty="0"/>
              <a:t> Level III and IV ecoregions of the continental United States</a:t>
            </a:r>
            <a:r>
              <a:rPr lang="en-US" dirty="0"/>
              <a:t>.  Corvallis, Oregon, U.S. EPA National Health and Environmental Effects Research Laboratory.</a:t>
            </a:r>
            <a:r>
              <a:rPr lang="it-IT" dirty="0"/>
              <a:t> </a:t>
            </a:r>
            <a:r>
              <a:rPr lang="it-IT" dirty="0">
                <a:hlinkClick r:id="rId5"/>
              </a:rPr>
              <a:t>https://www.epa.gov/eco-research/level-iii-and-iv-ecoregions-continental-united-states</a:t>
            </a:r>
            <a:r>
              <a:rPr lang="it-IT" dirty="0"/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D0D8D7-FAD6-4A6A-AA09-E0999D2A7385}"/>
              </a:ext>
            </a:extLst>
          </p:cNvPr>
          <p:cNvCxnSpPr/>
          <p:nvPr/>
        </p:nvCxnSpPr>
        <p:spPr>
          <a:xfrm>
            <a:off x="838200" y="1047750"/>
            <a:ext cx="1029652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697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729569-38C4-450F-A8EC-AEDD6E7F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5" y="0"/>
            <a:ext cx="5000625" cy="6868078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B916BCD-4DCD-42C4-8D7E-EF6EDEC6B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49" y="6051010"/>
            <a:ext cx="6296946" cy="6588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Land use of the Yazoo River Basin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14F0778-ADD3-4697-B0D6-CB1827353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6750" y="6582083"/>
            <a:ext cx="1964928" cy="255498"/>
          </a:xfrm>
        </p:spPr>
        <p:txBody>
          <a:bodyPr vert="horz" lIns="0" tIns="45720" rIns="0" bIns="45720" rtlCol="0">
            <a:normAutofit lnSpcReduction="10000"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Image: MDEQ (2008)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74C4F-4FF0-422F-8265-CFA93B28EDEB}"/>
              </a:ext>
            </a:extLst>
          </p:cNvPr>
          <p:cNvSpPr txBox="1"/>
          <p:nvPr/>
        </p:nvSpPr>
        <p:spPr>
          <a:xfrm>
            <a:off x="189149" y="546969"/>
            <a:ext cx="3752850" cy="4124206"/>
          </a:xfrm>
          <a:prstGeom prst="rect">
            <a:avLst/>
          </a:prstGeom>
          <a:solidFill>
            <a:schemeClr val="bg2"/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accent6"/>
                </a:solidFill>
              </a:defRPr>
            </a:lvl1pPr>
          </a:lstStyle>
          <a:p>
            <a:pPr marL="228600" indent="-228600" algn="l"/>
            <a:r>
              <a:rPr lang="en-US" sz="2800" b="1" u="sng" dirty="0">
                <a:solidFill>
                  <a:schemeClr val="tx2"/>
                </a:solidFill>
              </a:rPr>
              <a:t>Total area: 13,510 mi</a:t>
            </a:r>
            <a:r>
              <a:rPr lang="en-US" sz="2800" b="1" u="sng" baseline="30000" dirty="0">
                <a:solidFill>
                  <a:schemeClr val="tx2"/>
                </a:solidFill>
              </a:rPr>
              <a:t>2</a:t>
            </a:r>
          </a:p>
          <a:p>
            <a:pPr marL="228600" algn="l"/>
            <a:r>
              <a:rPr lang="en-US" sz="2400" dirty="0">
                <a:solidFill>
                  <a:schemeClr val="tx2"/>
                </a:solidFill>
              </a:rPr>
              <a:t>41% cropland</a:t>
            </a:r>
          </a:p>
          <a:p>
            <a:pPr marL="228600" algn="l"/>
            <a:r>
              <a:rPr lang="en-US" sz="2400" dirty="0">
                <a:solidFill>
                  <a:schemeClr val="tx2"/>
                </a:solidFill>
              </a:rPr>
              <a:t>30% forested</a:t>
            </a:r>
          </a:p>
          <a:p>
            <a:pPr marL="228600" algn="l"/>
            <a:r>
              <a:rPr lang="en-US" sz="2400" dirty="0">
                <a:solidFill>
                  <a:schemeClr val="tx2"/>
                </a:solidFill>
              </a:rPr>
              <a:t>12% wetland</a:t>
            </a:r>
          </a:p>
          <a:p>
            <a:pPr marL="228600" algn="l"/>
            <a:r>
              <a:rPr lang="en-US" sz="2400" dirty="0">
                <a:solidFill>
                  <a:schemeClr val="tx2"/>
                </a:solidFill>
              </a:rPr>
              <a:t>10% pasture</a:t>
            </a:r>
          </a:p>
          <a:p>
            <a:pPr marL="228600" algn="l"/>
            <a:r>
              <a:rPr lang="en-US" sz="2400" dirty="0">
                <a:solidFill>
                  <a:schemeClr val="tx2"/>
                </a:solidFill>
              </a:rPr>
              <a:t>4% urban</a:t>
            </a:r>
          </a:p>
          <a:p>
            <a:pPr marL="228600" algn="l"/>
            <a:r>
              <a:rPr lang="en-US" sz="2400" dirty="0">
                <a:solidFill>
                  <a:schemeClr val="tx2"/>
                </a:solidFill>
              </a:rPr>
              <a:t>3% water</a:t>
            </a:r>
          </a:p>
          <a:p>
            <a:pPr algn="l"/>
            <a:endParaRPr lang="en-US" sz="2400" dirty="0">
              <a:solidFill>
                <a:schemeClr val="tx2"/>
              </a:solidFill>
            </a:endParaRP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30% of land area in state</a:t>
            </a: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20% of state population</a:t>
            </a:r>
          </a:p>
          <a:p>
            <a:pPr algn="r"/>
            <a:r>
              <a:rPr lang="en-US" dirty="0">
                <a:solidFill>
                  <a:schemeClr val="tx2"/>
                </a:solidFill>
              </a:rPr>
              <a:t>				</a:t>
            </a:r>
            <a:r>
              <a:rPr lang="en-US" sz="1400" dirty="0">
                <a:solidFill>
                  <a:schemeClr val="tx2"/>
                </a:solidFill>
              </a:rPr>
              <a:t>Parajuli and Kim (2012)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AC22E1-23BD-4293-B495-7AF762327474}"/>
              </a:ext>
            </a:extLst>
          </p:cNvPr>
          <p:cNvCxnSpPr>
            <a:cxnSpLocks/>
          </p:cNvCxnSpPr>
          <p:nvPr/>
        </p:nvCxnSpPr>
        <p:spPr>
          <a:xfrm flipV="1">
            <a:off x="8086725" y="685801"/>
            <a:ext cx="1447800" cy="96067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C6E4B9-3109-4263-909D-031FB6ADF444}"/>
              </a:ext>
            </a:extLst>
          </p:cNvPr>
          <p:cNvCxnSpPr>
            <a:cxnSpLocks/>
          </p:cNvCxnSpPr>
          <p:nvPr/>
        </p:nvCxnSpPr>
        <p:spPr>
          <a:xfrm>
            <a:off x="8086725" y="781868"/>
            <a:ext cx="2095500" cy="601171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9DC103-4DBD-4C47-AE2A-DEDFAA277586}"/>
              </a:ext>
            </a:extLst>
          </p:cNvPr>
          <p:cNvCxnSpPr>
            <a:cxnSpLocks/>
          </p:cNvCxnSpPr>
          <p:nvPr/>
        </p:nvCxnSpPr>
        <p:spPr>
          <a:xfrm>
            <a:off x="8086725" y="781868"/>
            <a:ext cx="1905000" cy="1301486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2A25EB-F864-457A-ADBC-82F5CF2BB880}"/>
              </a:ext>
            </a:extLst>
          </p:cNvPr>
          <p:cNvCxnSpPr>
            <a:cxnSpLocks/>
          </p:cNvCxnSpPr>
          <p:nvPr/>
        </p:nvCxnSpPr>
        <p:spPr>
          <a:xfrm>
            <a:off x="8086725" y="811157"/>
            <a:ext cx="2095500" cy="1874893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5366B9-48B8-43A9-BD9F-E5BEC89F7A9D}"/>
              </a:ext>
            </a:extLst>
          </p:cNvPr>
          <p:cNvSpPr txBox="1"/>
          <p:nvPr/>
        </p:nvSpPr>
        <p:spPr>
          <a:xfrm>
            <a:off x="419235" y="5060974"/>
            <a:ext cx="6933929" cy="8617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...wood in the streams and bayous of the Yazoo-Mississippi Delta was extensive before large-scale deforestation occurred.</a:t>
            </a:r>
            <a:r>
              <a:rPr lang="en-US" dirty="0">
                <a:solidFill>
                  <a:schemeClr val="tx2"/>
                </a:solidFill>
              </a:rPr>
              <a:t> 		</a:t>
            </a:r>
          </a:p>
          <a:p>
            <a:pPr algn="r"/>
            <a:r>
              <a:rPr lang="en-US" sz="1400" dirty="0">
                <a:solidFill>
                  <a:schemeClr val="tx2"/>
                </a:solidFill>
              </a:rPr>
              <a:t>Bryant (2010)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6E2A6-D1AF-4092-882D-66683DEB6AE6}"/>
              </a:ext>
            </a:extLst>
          </p:cNvPr>
          <p:cNvSpPr txBox="1"/>
          <p:nvPr/>
        </p:nvSpPr>
        <p:spPr>
          <a:xfrm>
            <a:off x="4151549" y="72493"/>
            <a:ext cx="4135201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Flood Control Reservoirs:</a:t>
            </a:r>
          </a:p>
          <a:p>
            <a:pPr marL="28575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Arkabutla</a:t>
            </a:r>
            <a:r>
              <a:rPr lang="en-US" dirty="0">
                <a:solidFill>
                  <a:schemeClr val="tx2"/>
                </a:solidFill>
              </a:rPr>
              <a:t> (1943): 1,000 mi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 drainage</a:t>
            </a:r>
          </a:p>
          <a:p>
            <a:pPr marL="28575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Sardis (1940): 1,545 mi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 drainage</a:t>
            </a:r>
          </a:p>
          <a:p>
            <a:pPr marL="28575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Enid (1952): 560 mi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 drainage</a:t>
            </a:r>
          </a:p>
          <a:p>
            <a:pPr marL="285750" indent="-1143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Grenada (1954):1,320 mi</a:t>
            </a:r>
            <a:r>
              <a:rPr lang="en-US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 drainage</a:t>
            </a:r>
          </a:p>
        </p:txBody>
      </p:sp>
    </p:spTree>
    <p:extLst>
      <p:ext uri="{BB962C8B-B14F-4D97-AF65-F5344CB8AC3E}">
        <p14:creationId xmlns:p14="http://schemas.microsoft.com/office/powerpoint/2010/main" val="345092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88B6F1A-A696-4D05-BEC2-6599342435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</a:blip>
          <a:srcRect b="14454"/>
          <a:stretch/>
        </p:blipFill>
        <p:spPr>
          <a:xfrm>
            <a:off x="-60960" y="0"/>
            <a:ext cx="122529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69DCCF-BA2F-4483-AC64-6E1E3863BEF0}"/>
              </a:ext>
            </a:extLst>
          </p:cNvPr>
          <p:cNvSpPr/>
          <p:nvPr/>
        </p:nvSpPr>
        <p:spPr>
          <a:xfrm>
            <a:off x="-60960" y="-1"/>
            <a:ext cx="12252960" cy="6857999"/>
          </a:xfrm>
          <a:prstGeom prst="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CAF2E-4283-4482-AEC3-06CFC7208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60960" y="6560455"/>
            <a:ext cx="12252960" cy="311330"/>
          </a:xfrm>
          <a:solidFill>
            <a:srgbClr val="D9D9D9">
              <a:alpha val="50196"/>
            </a:srgbClr>
          </a:solidFill>
        </p:spPr>
        <p:txBody>
          <a:bodyPr>
            <a:normAutofit fontScale="85000" lnSpcReduction="10000"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Ten-mile Bayou in Delta National Forest							 		Bryant (2010)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A6ED1E-221E-4188-8F34-5408957C9D4D}"/>
              </a:ext>
            </a:extLst>
          </p:cNvPr>
          <p:cNvSpPr txBox="1"/>
          <p:nvPr/>
        </p:nvSpPr>
        <p:spPr>
          <a:xfrm>
            <a:off x="733886" y="617960"/>
            <a:ext cx="113792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2"/>
                </a:solidFill>
              </a:rPr>
              <a:t>Historically, the Yazoo delta plain was heavily forested in riparian areas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2"/>
                </a:solidFill>
              </a:rPr>
              <a:t>Tree growth and frequent flooding resulted in uneven micro-topographic features (1-3 meters in elevation)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2"/>
                </a:solidFill>
              </a:rPr>
              <a:t>Extensive canebrakes along natural levees – possibly at the site of pre-European agricultural disturbances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2"/>
                </a:solidFill>
              </a:rPr>
              <a:t>Log-jams from stream-side forests were common throughout Delta Plain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2"/>
                </a:solidFill>
              </a:rPr>
              <a:t>Large-scale logging and removal of log-jams occurred by late 1800s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2"/>
                </a:solidFill>
              </a:rPr>
              <a:t>Forested LULC and log-jam evidence dates back to Hernando DeSoto’s explorations (1541)</a:t>
            </a:r>
          </a:p>
          <a:p>
            <a:pPr marL="236538" indent="-236538"/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1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B916BCD-4DCD-42C4-8D7E-EF6EDEC6B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49" y="6051010"/>
            <a:ext cx="6296946" cy="6588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Ecoregions of the Yazoo River Basin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14F0778-ADD3-4697-B0D6-CB1827353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2357" y="5631467"/>
            <a:ext cx="1964928" cy="255498"/>
          </a:xfrm>
        </p:spPr>
        <p:txBody>
          <a:bodyPr vert="horz" lIns="0" tIns="45720" rIns="0" bIns="45720" rtlCol="0">
            <a:normAutofit lnSpcReduction="10000"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Image: Parajuli and Kim (2012)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3E484-A28F-4297-BBBD-397ED091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725" y="602267"/>
            <a:ext cx="3573560" cy="50292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74C4F-4FF0-422F-8265-CFA93B28EDEB}"/>
              </a:ext>
            </a:extLst>
          </p:cNvPr>
          <p:cNvSpPr txBox="1"/>
          <p:nvPr/>
        </p:nvSpPr>
        <p:spPr>
          <a:xfrm>
            <a:off x="4063491" y="675451"/>
            <a:ext cx="416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73 – Mississippi Alluvial Plain</a:t>
            </a:r>
          </a:p>
          <a:p>
            <a:pPr marL="228600" indent="-228600"/>
            <a:r>
              <a:rPr lang="en-US" dirty="0"/>
              <a:t>73a – Northern Holocene Meander Belts</a:t>
            </a:r>
          </a:p>
          <a:p>
            <a:pPr marL="228600" indent="-228600"/>
            <a:r>
              <a:rPr lang="en-US" dirty="0"/>
              <a:t>73b – Northern Pleistocene Valley Trains</a:t>
            </a:r>
          </a:p>
          <a:p>
            <a:pPr marL="228600" indent="-228600"/>
            <a:r>
              <a:rPr lang="en-US" dirty="0"/>
              <a:t>73d – Northern </a:t>
            </a:r>
            <a:r>
              <a:rPr lang="en-US" dirty="0" err="1"/>
              <a:t>Backswamps</a:t>
            </a:r>
            <a:endParaRPr lang="en-US" dirty="0"/>
          </a:p>
          <a:p>
            <a:endParaRPr lang="en-US" dirty="0"/>
          </a:p>
          <a:p>
            <a:r>
              <a:rPr lang="en-US" b="1" u="sng" dirty="0"/>
              <a:t>74 - Mississippi Valley Loess Plains</a:t>
            </a:r>
          </a:p>
          <a:p>
            <a:pPr marL="228600" indent="-228600"/>
            <a:r>
              <a:rPr lang="en-US" dirty="0"/>
              <a:t>74a – Bluff Hills</a:t>
            </a:r>
          </a:p>
          <a:p>
            <a:pPr marL="228600" indent="-228600"/>
            <a:r>
              <a:rPr lang="en-US" dirty="0"/>
              <a:t>74b – Loess Plains</a:t>
            </a:r>
          </a:p>
          <a:p>
            <a:endParaRPr lang="en-US" dirty="0"/>
          </a:p>
          <a:p>
            <a:r>
              <a:rPr lang="en-US" b="1" u="sng" dirty="0"/>
              <a:t>65 – Southeastern Plains</a:t>
            </a:r>
          </a:p>
          <a:p>
            <a:pPr marL="228600" indent="-228600"/>
            <a:r>
              <a:rPr lang="en-US" dirty="0"/>
              <a:t>65b – Flatwoods/</a:t>
            </a:r>
            <a:r>
              <a:rPr lang="en-US" dirty="0" err="1"/>
              <a:t>Blackland</a:t>
            </a:r>
            <a:r>
              <a:rPr lang="en-US" dirty="0"/>
              <a:t> Prairie Margins</a:t>
            </a:r>
          </a:p>
          <a:p>
            <a:pPr marL="228600" indent="-228600"/>
            <a:r>
              <a:rPr lang="en-US" dirty="0"/>
              <a:t>65d – Southern Hilly Gulf Coastal Prairie</a:t>
            </a:r>
          </a:p>
          <a:p>
            <a:pPr marL="228600" indent="-228600"/>
            <a:r>
              <a:rPr lang="en-US" dirty="0"/>
              <a:t>65e – Northern Hilly Gulf Coastal Prairie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4D97-531F-443E-93FD-9698F848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9" y="501954"/>
            <a:ext cx="3428208" cy="50292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254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01BCF6E-ACC8-494B-A681-DADEA42A663F}"/>
              </a:ext>
            </a:extLst>
          </p:cNvPr>
          <p:cNvSpPr txBox="1">
            <a:spLocks/>
          </p:cNvSpPr>
          <p:nvPr/>
        </p:nvSpPr>
        <p:spPr>
          <a:xfrm>
            <a:off x="2411113" y="5319546"/>
            <a:ext cx="1309617" cy="255498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</a:rPr>
              <a:t>Image: USEPA (2018)</a:t>
            </a:r>
          </a:p>
        </p:txBody>
      </p:sp>
    </p:spTree>
    <p:extLst>
      <p:ext uri="{BB962C8B-B14F-4D97-AF65-F5344CB8AC3E}">
        <p14:creationId xmlns:p14="http://schemas.microsoft.com/office/powerpoint/2010/main" val="2351460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441BB-FBBF-48D2-AB07-17A2D698E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" r="10907" b="5486"/>
          <a:stretch/>
        </p:blipFill>
        <p:spPr>
          <a:xfrm>
            <a:off x="6643421" y="298662"/>
            <a:ext cx="3725277" cy="514160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B916BCD-4DCD-42C4-8D7E-EF6EDEC6B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6038850"/>
            <a:ext cx="5334000" cy="6709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Water Quality Concerns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14F0778-ADD3-4697-B0D6-CB1827353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22297" y="6016107"/>
            <a:ext cx="1964928" cy="255498"/>
          </a:xfrm>
        </p:spPr>
        <p:txBody>
          <a:bodyPr vert="horz" lIns="0" tIns="45720" rIns="0" bIns="45720" rtlCol="0">
            <a:normAutofit lnSpcReduction="10000"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Image: MDEQ (2006)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2CD251-32B3-4691-9700-F1A152C2DF86}"/>
              </a:ext>
            </a:extLst>
          </p:cNvPr>
          <p:cNvSpPr/>
          <p:nvPr/>
        </p:nvSpPr>
        <p:spPr>
          <a:xfrm>
            <a:off x="193685" y="4963215"/>
            <a:ext cx="7029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Usherwood-Book"/>
              </a:rPr>
              <a:t>Pollutants include: organic and nutrient enrichment from animal wastes and failing septic systems, bacteria from those same sources, and sediment from eroding lands (pasture, timber operations, new development).					</a:t>
            </a:r>
          </a:p>
          <a:p>
            <a:pPr algn="r"/>
            <a:r>
              <a:rPr lang="en-US" sz="1400" i="1" dirty="0">
                <a:latin typeface="Usherwood-Book"/>
              </a:rPr>
              <a:t>							- MDEQ (2006)</a:t>
            </a:r>
            <a:endParaRPr lang="en-US" sz="1400" i="1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FBADC03-E308-4326-932A-E6EAAB182C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662446"/>
              </p:ext>
            </p:extLst>
          </p:nvPr>
        </p:nvGraphicFramePr>
        <p:xfrm>
          <a:off x="1485364" y="681785"/>
          <a:ext cx="4434692" cy="3896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D204742-638B-409E-A200-88126F597C3C}"/>
              </a:ext>
            </a:extLst>
          </p:cNvPr>
          <p:cNvSpPr/>
          <p:nvPr/>
        </p:nvSpPr>
        <p:spPr>
          <a:xfrm>
            <a:off x="5008303" y="992819"/>
            <a:ext cx="16351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  <a:latin typeface="Usherwood-Book"/>
              </a:rPr>
              <a:t>“Adequately support” aquatic life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5266A-0460-4E6C-A905-F7AA324914C9}"/>
              </a:ext>
            </a:extLst>
          </p:cNvPr>
          <p:cNvSpPr/>
          <p:nvPr/>
        </p:nvSpPr>
        <p:spPr>
          <a:xfrm>
            <a:off x="4852717" y="3847187"/>
            <a:ext cx="1790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Usherwood-Book"/>
              </a:rPr>
              <a:t>“Somewhat impacted” aquatic life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23B51E-2336-4A8C-B6DB-958EEBA09F47}"/>
              </a:ext>
            </a:extLst>
          </p:cNvPr>
          <p:cNvSpPr/>
          <p:nvPr/>
        </p:nvSpPr>
        <p:spPr>
          <a:xfrm>
            <a:off x="1136657" y="940679"/>
            <a:ext cx="1635118" cy="954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Usherwood-Book"/>
              </a:rPr>
              <a:t>“Significantly impacted” aquatic life</a:t>
            </a:r>
          </a:p>
        </p:txBody>
      </p:sp>
    </p:spTree>
    <p:extLst>
      <p:ext uri="{BB962C8B-B14F-4D97-AF65-F5344CB8AC3E}">
        <p14:creationId xmlns:p14="http://schemas.microsoft.com/office/powerpoint/2010/main" val="240404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F970D5B-F604-44E5-9C5C-4E55FC972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92" b="1863"/>
          <a:stretch/>
        </p:blipFill>
        <p:spPr>
          <a:xfrm>
            <a:off x="8263970" y="819150"/>
            <a:ext cx="3718479" cy="45624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B916BCD-4DCD-42C4-8D7E-EF6EDEC6B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6038850"/>
            <a:ext cx="7573282" cy="6709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Water Quality Concerns and Impact on Fisheries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14F0778-ADD3-4697-B0D6-CB1827353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17521" y="5620058"/>
            <a:ext cx="1964928" cy="255498"/>
          </a:xfrm>
        </p:spPr>
        <p:txBody>
          <a:bodyPr vert="horz" lIns="0" tIns="45720" rIns="0" bIns="45720" rtlCol="0">
            <a:normAutofit lnSpcReduction="10000"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Image: MDEQ (2006)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FB49D-1ECA-417F-B382-00370650CC6B}"/>
              </a:ext>
            </a:extLst>
          </p:cNvPr>
          <p:cNvSpPr txBox="1"/>
          <p:nvPr/>
        </p:nvSpPr>
        <p:spPr>
          <a:xfrm>
            <a:off x="322489" y="206810"/>
            <a:ext cx="8753019" cy="19697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134 fish species found in the portion of the Lower Mississippi Alluvial Valley within the state, 102 species  can be found in the Yazoo Delta Plain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Paddlefish and sturgeon found in Yazoo and Sunflower tributaries to the Mississippi 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Sport fish (bluegills, sunfish, largemouth bass, crappies) are found in the oxbow lakes of the Delta Plain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Turbidity of waters may prevent some species from being more prevalent</a:t>
            </a:r>
          </a:p>
          <a:p>
            <a:pPr algn="r"/>
            <a:r>
              <a:rPr lang="en-US" sz="1400" dirty="0"/>
              <a:t>Bryant (2010)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5C9D3-FC72-4734-B95A-1FE096588D1C}"/>
              </a:ext>
            </a:extLst>
          </p:cNvPr>
          <p:cNvSpPr txBox="1"/>
          <p:nvPr/>
        </p:nvSpPr>
        <p:spPr>
          <a:xfrm>
            <a:off x="593450" y="2903009"/>
            <a:ext cx="7439023" cy="2031325"/>
          </a:xfrm>
          <a:prstGeom prst="rect">
            <a:avLst/>
          </a:prstGeom>
          <a:solidFill>
            <a:schemeClr val="bg2"/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Toxicity sampling has been conducted and resulted in fish advisories for the Delta Plain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 consumption of: carp, buffalo, gar, and large catfish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Okay to consume: bass, bream, crappie, freshwater drum, small (or farm-raised) catfish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Waters within Mississippi River levees are okay</a:t>
            </a:r>
          </a:p>
          <a:p>
            <a:pPr algn="r"/>
            <a:r>
              <a:rPr lang="en-US" sz="1400" dirty="0"/>
              <a:t>MDEQ (2010)</a:t>
            </a:r>
          </a:p>
        </p:txBody>
      </p:sp>
    </p:spTree>
    <p:extLst>
      <p:ext uri="{BB962C8B-B14F-4D97-AF65-F5344CB8AC3E}">
        <p14:creationId xmlns:p14="http://schemas.microsoft.com/office/powerpoint/2010/main" val="92643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A99E-D8D1-4659-A46B-9B6ADB459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59" y="4347852"/>
            <a:ext cx="9144000" cy="185896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Yazoo River Basin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6000" dirty="0">
                <a:solidFill>
                  <a:schemeClr val="bg2"/>
                </a:solidFill>
              </a:rPr>
              <a:t>Watershed Assessment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894D4-0C25-4E97-8C2A-103BB3169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81" y="6206814"/>
            <a:ext cx="10498391" cy="52688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Eric White | Tulane University | RCSE-6840 | April 25, 2012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2DCC31D-E94F-4185-B6FC-8EC3350C036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1BB91D8-0FA4-4DBF-991F-111B325E1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GlowDiffused/>
                        </a14:imgEffect>
                      </a14:imgLayer>
                    </a14:imgProps>
                  </a:ext>
                </a:extLst>
              </a:blip>
              <a:srcRect l="3186" r="1974" b="12648"/>
              <a:stretch/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3CE800D-B548-4C4E-859B-45B95EB271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63655" y="2056668"/>
                <a:ext cx="1962271" cy="2590352"/>
                <a:chOff x="5032375" y="1749425"/>
                <a:chExt cx="1597026" cy="2108200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7DC70800-B150-4F47-9DC5-0045F7333779}"/>
                    </a:ext>
                  </a:extLst>
                </p:cNvPr>
                <p:cNvSpPr/>
                <p:nvPr/>
              </p:nvSpPr>
              <p:spPr>
                <a:xfrm>
                  <a:off x="5699126" y="1749425"/>
                  <a:ext cx="930275" cy="914400"/>
                </a:xfrm>
                <a:custGeom>
                  <a:avLst/>
                  <a:gdLst>
                    <a:gd name="connsiteX0" fmla="*/ 0 w 930275"/>
                    <a:gd name="connsiteY0" fmla="*/ 0 h 914400"/>
                    <a:gd name="connsiteX1" fmla="*/ 57150 w 930275"/>
                    <a:gd name="connsiteY1" fmla="*/ 31750 h 914400"/>
                    <a:gd name="connsiteX2" fmla="*/ 69850 w 930275"/>
                    <a:gd name="connsiteY2" fmla="*/ 19050 h 914400"/>
                    <a:gd name="connsiteX3" fmla="*/ 69850 w 930275"/>
                    <a:gd name="connsiteY3" fmla="*/ 19050 h 914400"/>
                    <a:gd name="connsiteX4" fmla="*/ 149225 w 930275"/>
                    <a:gd name="connsiteY4" fmla="*/ 57150 h 914400"/>
                    <a:gd name="connsiteX5" fmla="*/ 209550 w 930275"/>
                    <a:gd name="connsiteY5" fmla="*/ 69850 h 914400"/>
                    <a:gd name="connsiteX6" fmla="*/ 209550 w 930275"/>
                    <a:gd name="connsiteY6" fmla="*/ 19050 h 914400"/>
                    <a:gd name="connsiteX7" fmla="*/ 254000 w 930275"/>
                    <a:gd name="connsiteY7" fmla="*/ 25400 h 914400"/>
                    <a:gd name="connsiteX8" fmla="*/ 301625 w 930275"/>
                    <a:gd name="connsiteY8" fmla="*/ 3175 h 914400"/>
                    <a:gd name="connsiteX9" fmla="*/ 307975 w 930275"/>
                    <a:gd name="connsiteY9" fmla="*/ 34925 h 914400"/>
                    <a:gd name="connsiteX10" fmla="*/ 365125 w 930275"/>
                    <a:gd name="connsiteY10" fmla="*/ 28575 h 914400"/>
                    <a:gd name="connsiteX11" fmla="*/ 431800 w 930275"/>
                    <a:gd name="connsiteY11" fmla="*/ 15875 h 914400"/>
                    <a:gd name="connsiteX12" fmla="*/ 482600 w 930275"/>
                    <a:gd name="connsiteY12" fmla="*/ 22225 h 914400"/>
                    <a:gd name="connsiteX13" fmla="*/ 482600 w 930275"/>
                    <a:gd name="connsiteY13" fmla="*/ 31750 h 914400"/>
                    <a:gd name="connsiteX14" fmla="*/ 527050 w 930275"/>
                    <a:gd name="connsiteY14" fmla="*/ 47625 h 914400"/>
                    <a:gd name="connsiteX15" fmla="*/ 536575 w 930275"/>
                    <a:gd name="connsiteY15" fmla="*/ 50800 h 914400"/>
                    <a:gd name="connsiteX16" fmla="*/ 552450 w 930275"/>
                    <a:gd name="connsiteY16" fmla="*/ 69850 h 914400"/>
                    <a:gd name="connsiteX17" fmla="*/ 587375 w 930275"/>
                    <a:gd name="connsiteY17" fmla="*/ 82550 h 914400"/>
                    <a:gd name="connsiteX18" fmla="*/ 609600 w 930275"/>
                    <a:gd name="connsiteY18" fmla="*/ 82550 h 914400"/>
                    <a:gd name="connsiteX19" fmla="*/ 609600 w 930275"/>
                    <a:gd name="connsiteY19" fmla="*/ 82550 h 914400"/>
                    <a:gd name="connsiteX20" fmla="*/ 669925 w 930275"/>
                    <a:gd name="connsiteY20" fmla="*/ 111125 h 914400"/>
                    <a:gd name="connsiteX21" fmla="*/ 692150 w 930275"/>
                    <a:gd name="connsiteY21" fmla="*/ 111125 h 914400"/>
                    <a:gd name="connsiteX22" fmla="*/ 723900 w 930275"/>
                    <a:gd name="connsiteY22" fmla="*/ 98425 h 914400"/>
                    <a:gd name="connsiteX23" fmla="*/ 752475 w 930275"/>
                    <a:gd name="connsiteY23" fmla="*/ 107950 h 914400"/>
                    <a:gd name="connsiteX24" fmla="*/ 777875 w 930275"/>
                    <a:gd name="connsiteY24" fmla="*/ 104775 h 914400"/>
                    <a:gd name="connsiteX25" fmla="*/ 803275 w 930275"/>
                    <a:gd name="connsiteY25" fmla="*/ 85725 h 914400"/>
                    <a:gd name="connsiteX26" fmla="*/ 812800 w 930275"/>
                    <a:gd name="connsiteY26" fmla="*/ 114300 h 914400"/>
                    <a:gd name="connsiteX27" fmla="*/ 831850 w 930275"/>
                    <a:gd name="connsiteY27" fmla="*/ 136525 h 914400"/>
                    <a:gd name="connsiteX28" fmla="*/ 844550 w 930275"/>
                    <a:gd name="connsiteY28" fmla="*/ 152400 h 914400"/>
                    <a:gd name="connsiteX29" fmla="*/ 876300 w 930275"/>
                    <a:gd name="connsiteY29" fmla="*/ 187325 h 914400"/>
                    <a:gd name="connsiteX30" fmla="*/ 882650 w 930275"/>
                    <a:gd name="connsiteY30" fmla="*/ 234950 h 914400"/>
                    <a:gd name="connsiteX31" fmla="*/ 927100 w 930275"/>
                    <a:gd name="connsiteY31" fmla="*/ 260350 h 914400"/>
                    <a:gd name="connsiteX32" fmla="*/ 927100 w 930275"/>
                    <a:gd name="connsiteY32" fmla="*/ 295275 h 914400"/>
                    <a:gd name="connsiteX33" fmla="*/ 930275 w 930275"/>
                    <a:gd name="connsiteY33" fmla="*/ 327025 h 914400"/>
                    <a:gd name="connsiteX34" fmla="*/ 914400 w 930275"/>
                    <a:gd name="connsiteY34" fmla="*/ 349250 h 914400"/>
                    <a:gd name="connsiteX35" fmla="*/ 914400 w 930275"/>
                    <a:gd name="connsiteY35" fmla="*/ 349250 h 914400"/>
                    <a:gd name="connsiteX36" fmla="*/ 889000 w 930275"/>
                    <a:gd name="connsiteY36" fmla="*/ 381000 h 914400"/>
                    <a:gd name="connsiteX37" fmla="*/ 908050 w 930275"/>
                    <a:gd name="connsiteY37" fmla="*/ 406400 h 914400"/>
                    <a:gd name="connsiteX38" fmla="*/ 914400 w 930275"/>
                    <a:gd name="connsiteY38" fmla="*/ 438150 h 914400"/>
                    <a:gd name="connsiteX39" fmla="*/ 901700 w 930275"/>
                    <a:gd name="connsiteY39" fmla="*/ 482600 h 914400"/>
                    <a:gd name="connsiteX40" fmla="*/ 879475 w 930275"/>
                    <a:gd name="connsiteY40" fmla="*/ 520700 h 914400"/>
                    <a:gd name="connsiteX41" fmla="*/ 854075 w 930275"/>
                    <a:gd name="connsiteY41" fmla="*/ 565150 h 914400"/>
                    <a:gd name="connsiteX42" fmla="*/ 831850 w 930275"/>
                    <a:gd name="connsiteY42" fmla="*/ 581025 h 914400"/>
                    <a:gd name="connsiteX43" fmla="*/ 806450 w 930275"/>
                    <a:gd name="connsiteY43" fmla="*/ 584200 h 914400"/>
                    <a:gd name="connsiteX44" fmla="*/ 812800 w 930275"/>
                    <a:gd name="connsiteY44" fmla="*/ 612775 h 914400"/>
                    <a:gd name="connsiteX45" fmla="*/ 815975 w 930275"/>
                    <a:gd name="connsiteY45" fmla="*/ 615950 h 914400"/>
                    <a:gd name="connsiteX46" fmla="*/ 828675 w 930275"/>
                    <a:gd name="connsiteY46" fmla="*/ 673100 h 914400"/>
                    <a:gd name="connsiteX47" fmla="*/ 828675 w 930275"/>
                    <a:gd name="connsiteY47" fmla="*/ 676275 h 914400"/>
                    <a:gd name="connsiteX48" fmla="*/ 806450 w 930275"/>
                    <a:gd name="connsiteY48" fmla="*/ 739775 h 914400"/>
                    <a:gd name="connsiteX49" fmla="*/ 800100 w 930275"/>
                    <a:gd name="connsiteY49" fmla="*/ 768350 h 914400"/>
                    <a:gd name="connsiteX50" fmla="*/ 800100 w 930275"/>
                    <a:gd name="connsiteY50" fmla="*/ 784225 h 914400"/>
                    <a:gd name="connsiteX51" fmla="*/ 806450 w 930275"/>
                    <a:gd name="connsiteY51" fmla="*/ 825500 h 914400"/>
                    <a:gd name="connsiteX52" fmla="*/ 809625 w 930275"/>
                    <a:gd name="connsiteY52" fmla="*/ 850900 h 914400"/>
                    <a:gd name="connsiteX53" fmla="*/ 809625 w 930275"/>
                    <a:gd name="connsiteY53" fmla="*/ 889000 h 914400"/>
                    <a:gd name="connsiteX54" fmla="*/ 781050 w 930275"/>
                    <a:gd name="connsiteY54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930275" h="914400">
                      <a:moveTo>
                        <a:pt x="0" y="0"/>
                      </a:moveTo>
                      <a:lnTo>
                        <a:pt x="57150" y="31750"/>
                      </a:lnTo>
                      <a:lnTo>
                        <a:pt x="69850" y="19050"/>
                      </a:lnTo>
                      <a:lnTo>
                        <a:pt x="69850" y="19050"/>
                      </a:lnTo>
                      <a:lnTo>
                        <a:pt x="149225" y="57150"/>
                      </a:lnTo>
                      <a:lnTo>
                        <a:pt x="209550" y="69850"/>
                      </a:lnTo>
                      <a:lnTo>
                        <a:pt x="209550" y="19050"/>
                      </a:lnTo>
                      <a:lnTo>
                        <a:pt x="254000" y="25400"/>
                      </a:lnTo>
                      <a:lnTo>
                        <a:pt x="301625" y="3175"/>
                      </a:lnTo>
                      <a:lnTo>
                        <a:pt x="307975" y="34925"/>
                      </a:lnTo>
                      <a:lnTo>
                        <a:pt x="365125" y="28575"/>
                      </a:lnTo>
                      <a:lnTo>
                        <a:pt x="431800" y="15875"/>
                      </a:lnTo>
                      <a:lnTo>
                        <a:pt x="482600" y="22225"/>
                      </a:lnTo>
                      <a:lnTo>
                        <a:pt x="482600" y="31750"/>
                      </a:lnTo>
                      <a:lnTo>
                        <a:pt x="527050" y="47625"/>
                      </a:lnTo>
                      <a:lnTo>
                        <a:pt x="536575" y="50800"/>
                      </a:lnTo>
                      <a:lnTo>
                        <a:pt x="552450" y="69850"/>
                      </a:lnTo>
                      <a:lnTo>
                        <a:pt x="587375" y="82550"/>
                      </a:lnTo>
                      <a:lnTo>
                        <a:pt x="609600" y="82550"/>
                      </a:lnTo>
                      <a:lnTo>
                        <a:pt x="609600" y="82550"/>
                      </a:lnTo>
                      <a:lnTo>
                        <a:pt x="669925" y="111125"/>
                      </a:lnTo>
                      <a:lnTo>
                        <a:pt x="692150" y="111125"/>
                      </a:lnTo>
                      <a:lnTo>
                        <a:pt x="723900" y="98425"/>
                      </a:lnTo>
                      <a:lnTo>
                        <a:pt x="752475" y="107950"/>
                      </a:lnTo>
                      <a:lnTo>
                        <a:pt x="777875" y="104775"/>
                      </a:lnTo>
                      <a:lnTo>
                        <a:pt x="803275" y="85725"/>
                      </a:lnTo>
                      <a:lnTo>
                        <a:pt x="812800" y="114300"/>
                      </a:lnTo>
                      <a:lnTo>
                        <a:pt x="831850" y="136525"/>
                      </a:lnTo>
                      <a:lnTo>
                        <a:pt x="844550" y="152400"/>
                      </a:lnTo>
                      <a:lnTo>
                        <a:pt x="876300" y="187325"/>
                      </a:lnTo>
                      <a:lnTo>
                        <a:pt x="882650" y="234950"/>
                      </a:lnTo>
                      <a:lnTo>
                        <a:pt x="927100" y="260350"/>
                      </a:lnTo>
                      <a:lnTo>
                        <a:pt x="927100" y="295275"/>
                      </a:lnTo>
                      <a:lnTo>
                        <a:pt x="930275" y="327025"/>
                      </a:lnTo>
                      <a:lnTo>
                        <a:pt x="914400" y="349250"/>
                      </a:lnTo>
                      <a:lnTo>
                        <a:pt x="914400" y="349250"/>
                      </a:lnTo>
                      <a:lnTo>
                        <a:pt x="889000" y="381000"/>
                      </a:lnTo>
                      <a:lnTo>
                        <a:pt x="908050" y="406400"/>
                      </a:lnTo>
                      <a:lnTo>
                        <a:pt x="914400" y="438150"/>
                      </a:lnTo>
                      <a:lnTo>
                        <a:pt x="901700" y="482600"/>
                      </a:lnTo>
                      <a:lnTo>
                        <a:pt x="879475" y="520700"/>
                      </a:lnTo>
                      <a:lnTo>
                        <a:pt x="854075" y="565150"/>
                      </a:lnTo>
                      <a:lnTo>
                        <a:pt x="831850" y="581025"/>
                      </a:lnTo>
                      <a:lnTo>
                        <a:pt x="806450" y="584200"/>
                      </a:lnTo>
                      <a:lnTo>
                        <a:pt x="812800" y="612775"/>
                      </a:lnTo>
                      <a:lnTo>
                        <a:pt x="815975" y="615950"/>
                      </a:lnTo>
                      <a:cubicBezTo>
                        <a:pt x="833408" y="650816"/>
                        <a:pt x="828675" y="631884"/>
                        <a:pt x="828675" y="673100"/>
                      </a:cubicBezTo>
                      <a:lnTo>
                        <a:pt x="828675" y="676275"/>
                      </a:lnTo>
                      <a:lnTo>
                        <a:pt x="806450" y="739775"/>
                      </a:lnTo>
                      <a:lnTo>
                        <a:pt x="800100" y="768350"/>
                      </a:lnTo>
                      <a:lnTo>
                        <a:pt x="800100" y="784225"/>
                      </a:lnTo>
                      <a:lnTo>
                        <a:pt x="806450" y="825500"/>
                      </a:lnTo>
                      <a:lnTo>
                        <a:pt x="809625" y="850900"/>
                      </a:lnTo>
                      <a:lnTo>
                        <a:pt x="809625" y="889000"/>
                      </a:lnTo>
                      <a:lnTo>
                        <a:pt x="781050" y="914400"/>
                      </a:lnTo>
                    </a:path>
                  </a:pathLst>
                </a:custGeom>
                <a:noFill/>
                <a:ln w="381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F8417F56-E34F-4C24-A058-716C122A558B}"/>
                    </a:ext>
                  </a:extLst>
                </p:cNvPr>
                <p:cNvSpPr/>
                <p:nvPr/>
              </p:nvSpPr>
              <p:spPr>
                <a:xfrm>
                  <a:off x="5965825" y="2663825"/>
                  <a:ext cx="527050" cy="406400"/>
                </a:xfrm>
                <a:custGeom>
                  <a:avLst/>
                  <a:gdLst>
                    <a:gd name="connsiteX0" fmla="*/ 514350 w 527050"/>
                    <a:gd name="connsiteY0" fmla="*/ 0 h 406400"/>
                    <a:gd name="connsiteX1" fmla="*/ 527050 w 527050"/>
                    <a:gd name="connsiteY1" fmla="*/ 53975 h 406400"/>
                    <a:gd name="connsiteX2" fmla="*/ 517525 w 527050"/>
                    <a:gd name="connsiteY2" fmla="*/ 82550 h 406400"/>
                    <a:gd name="connsiteX3" fmla="*/ 504825 w 527050"/>
                    <a:gd name="connsiteY3" fmla="*/ 104775 h 406400"/>
                    <a:gd name="connsiteX4" fmla="*/ 466725 w 527050"/>
                    <a:gd name="connsiteY4" fmla="*/ 123825 h 406400"/>
                    <a:gd name="connsiteX5" fmla="*/ 422275 w 527050"/>
                    <a:gd name="connsiteY5" fmla="*/ 114300 h 406400"/>
                    <a:gd name="connsiteX6" fmla="*/ 396875 w 527050"/>
                    <a:gd name="connsiteY6" fmla="*/ 120650 h 406400"/>
                    <a:gd name="connsiteX7" fmla="*/ 390525 w 527050"/>
                    <a:gd name="connsiteY7" fmla="*/ 136525 h 406400"/>
                    <a:gd name="connsiteX8" fmla="*/ 390525 w 527050"/>
                    <a:gd name="connsiteY8" fmla="*/ 136525 h 406400"/>
                    <a:gd name="connsiteX9" fmla="*/ 358775 w 527050"/>
                    <a:gd name="connsiteY9" fmla="*/ 155575 h 406400"/>
                    <a:gd name="connsiteX10" fmla="*/ 311150 w 527050"/>
                    <a:gd name="connsiteY10" fmla="*/ 155575 h 406400"/>
                    <a:gd name="connsiteX11" fmla="*/ 304800 w 527050"/>
                    <a:gd name="connsiteY11" fmla="*/ 165100 h 406400"/>
                    <a:gd name="connsiteX12" fmla="*/ 276225 w 527050"/>
                    <a:gd name="connsiteY12" fmla="*/ 155575 h 406400"/>
                    <a:gd name="connsiteX13" fmla="*/ 241300 w 527050"/>
                    <a:gd name="connsiteY13" fmla="*/ 168275 h 406400"/>
                    <a:gd name="connsiteX14" fmla="*/ 225425 w 527050"/>
                    <a:gd name="connsiteY14" fmla="*/ 180975 h 406400"/>
                    <a:gd name="connsiteX15" fmla="*/ 225425 w 527050"/>
                    <a:gd name="connsiteY15" fmla="*/ 180975 h 406400"/>
                    <a:gd name="connsiteX16" fmla="*/ 180975 w 527050"/>
                    <a:gd name="connsiteY16" fmla="*/ 200025 h 406400"/>
                    <a:gd name="connsiteX17" fmla="*/ 168275 w 527050"/>
                    <a:gd name="connsiteY17" fmla="*/ 231775 h 406400"/>
                    <a:gd name="connsiteX18" fmla="*/ 123825 w 527050"/>
                    <a:gd name="connsiteY18" fmla="*/ 231775 h 406400"/>
                    <a:gd name="connsiteX19" fmla="*/ 85725 w 527050"/>
                    <a:gd name="connsiteY19" fmla="*/ 225425 h 406400"/>
                    <a:gd name="connsiteX20" fmla="*/ 79375 w 527050"/>
                    <a:gd name="connsiteY20" fmla="*/ 238125 h 406400"/>
                    <a:gd name="connsiteX21" fmla="*/ 79375 w 527050"/>
                    <a:gd name="connsiteY21" fmla="*/ 266700 h 406400"/>
                    <a:gd name="connsiteX22" fmla="*/ 41275 w 527050"/>
                    <a:gd name="connsiteY22" fmla="*/ 282575 h 406400"/>
                    <a:gd name="connsiteX23" fmla="*/ 28575 w 527050"/>
                    <a:gd name="connsiteY23" fmla="*/ 307975 h 406400"/>
                    <a:gd name="connsiteX24" fmla="*/ 19050 w 527050"/>
                    <a:gd name="connsiteY24" fmla="*/ 330200 h 406400"/>
                    <a:gd name="connsiteX25" fmla="*/ 6350 w 527050"/>
                    <a:gd name="connsiteY25" fmla="*/ 346075 h 406400"/>
                    <a:gd name="connsiteX26" fmla="*/ 0 w 527050"/>
                    <a:gd name="connsiteY26" fmla="*/ 377825 h 406400"/>
                    <a:gd name="connsiteX27" fmla="*/ 3175 w 527050"/>
                    <a:gd name="connsiteY27" fmla="*/ 406400 h 40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27050" h="406400">
                      <a:moveTo>
                        <a:pt x="514350" y="0"/>
                      </a:moveTo>
                      <a:lnTo>
                        <a:pt x="527050" y="53975"/>
                      </a:lnTo>
                      <a:lnTo>
                        <a:pt x="517525" y="82550"/>
                      </a:lnTo>
                      <a:lnTo>
                        <a:pt x="504825" y="104775"/>
                      </a:lnTo>
                      <a:lnTo>
                        <a:pt x="466725" y="123825"/>
                      </a:lnTo>
                      <a:lnTo>
                        <a:pt x="422275" y="114300"/>
                      </a:lnTo>
                      <a:lnTo>
                        <a:pt x="396875" y="120650"/>
                      </a:lnTo>
                      <a:lnTo>
                        <a:pt x="390525" y="136525"/>
                      </a:lnTo>
                      <a:lnTo>
                        <a:pt x="390525" y="136525"/>
                      </a:lnTo>
                      <a:lnTo>
                        <a:pt x="358775" y="155575"/>
                      </a:lnTo>
                      <a:lnTo>
                        <a:pt x="311150" y="155575"/>
                      </a:lnTo>
                      <a:lnTo>
                        <a:pt x="304800" y="165100"/>
                      </a:lnTo>
                      <a:lnTo>
                        <a:pt x="276225" y="155575"/>
                      </a:lnTo>
                      <a:lnTo>
                        <a:pt x="241300" y="168275"/>
                      </a:lnTo>
                      <a:lnTo>
                        <a:pt x="225425" y="180975"/>
                      </a:lnTo>
                      <a:lnTo>
                        <a:pt x="225425" y="180975"/>
                      </a:lnTo>
                      <a:lnTo>
                        <a:pt x="180975" y="200025"/>
                      </a:lnTo>
                      <a:lnTo>
                        <a:pt x="168275" y="231775"/>
                      </a:lnTo>
                      <a:lnTo>
                        <a:pt x="123825" y="231775"/>
                      </a:lnTo>
                      <a:lnTo>
                        <a:pt x="85725" y="225425"/>
                      </a:lnTo>
                      <a:lnTo>
                        <a:pt x="79375" y="238125"/>
                      </a:lnTo>
                      <a:lnTo>
                        <a:pt x="79375" y="266700"/>
                      </a:lnTo>
                      <a:lnTo>
                        <a:pt x="41275" y="282575"/>
                      </a:lnTo>
                      <a:lnTo>
                        <a:pt x="28575" y="307975"/>
                      </a:lnTo>
                      <a:lnTo>
                        <a:pt x="19050" y="330200"/>
                      </a:lnTo>
                      <a:lnTo>
                        <a:pt x="6350" y="346075"/>
                      </a:lnTo>
                      <a:lnTo>
                        <a:pt x="0" y="377825"/>
                      </a:lnTo>
                      <a:lnTo>
                        <a:pt x="3175" y="406400"/>
                      </a:lnTo>
                    </a:path>
                  </a:pathLst>
                </a:custGeom>
                <a:noFill/>
                <a:ln w="381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956167BE-1669-4F79-A7EC-84BF547ED332}"/>
                    </a:ext>
                  </a:extLst>
                </p:cNvPr>
                <p:cNvSpPr/>
                <p:nvPr/>
              </p:nvSpPr>
              <p:spPr>
                <a:xfrm>
                  <a:off x="5260975" y="3067050"/>
                  <a:ext cx="711200" cy="790575"/>
                </a:xfrm>
                <a:custGeom>
                  <a:avLst/>
                  <a:gdLst>
                    <a:gd name="connsiteX0" fmla="*/ 0 w 711200"/>
                    <a:gd name="connsiteY0" fmla="*/ 771525 h 790575"/>
                    <a:gd name="connsiteX1" fmla="*/ 47625 w 711200"/>
                    <a:gd name="connsiteY1" fmla="*/ 790575 h 790575"/>
                    <a:gd name="connsiteX2" fmla="*/ 53975 w 711200"/>
                    <a:gd name="connsiteY2" fmla="*/ 765175 h 790575"/>
                    <a:gd name="connsiteX3" fmla="*/ 53975 w 711200"/>
                    <a:gd name="connsiteY3" fmla="*/ 765175 h 790575"/>
                    <a:gd name="connsiteX4" fmla="*/ 95250 w 711200"/>
                    <a:gd name="connsiteY4" fmla="*/ 742950 h 790575"/>
                    <a:gd name="connsiteX5" fmla="*/ 114300 w 711200"/>
                    <a:gd name="connsiteY5" fmla="*/ 717550 h 790575"/>
                    <a:gd name="connsiteX6" fmla="*/ 123825 w 711200"/>
                    <a:gd name="connsiteY6" fmla="*/ 701675 h 790575"/>
                    <a:gd name="connsiteX7" fmla="*/ 133350 w 711200"/>
                    <a:gd name="connsiteY7" fmla="*/ 682625 h 790575"/>
                    <a:gd name="connsiteX8" fmla="*/ 152400 w 711200"/>
                    <a:gd name="connsiteY8" fmla="*/ 679450 h 790575"/>
                    <a:gd name="connsiteX9" fmla="*/ 168275 w 711200"/>
                    <a:gd name="connsiteY9" fmla="*/ 663575 h 790575"/>
                    <a:gd name="connsiteX10" fmla="*/ 177800 w 711200"/>
                    <a:gd name="connsiteY10" fmla="*/ 635000 h 790575"/>
                    <a:gd name="connsiteX11" fmla="*/ 200025 w 711200"/>
                    <a:gd name="connsiteY11" fmla="*/ 609600 h 790575"/>
                    <a:gd name="connsiteX12" fmla="*/ 238125 w 711200"/>
                    <a:gd name="connsiteY12" fmla="*/ 584200 h 790575"/>
                    <a:gd name="connsiteX13" fmla="*/ 257175 w 711200"/>
                    <a:gd name="connsiteY13" fmla="*/ 565150 h 790575"/>
                    <a:gd name="connsiteX14" fmla="*/ 279400 w 711200"/>
                    <a:gd name="connsiteY14" fmla="*/ 552450 h 790575"/>
                    <a:gd name="connsiteX15" fmla="*/ 311150 w 711200"/>
                    <a:gd name="connsiteY15" fmla="*/ 546100 h 790575"/>
                    <a:gd name="connsiteX16" fmla="*/ 349250 w 711200"/>
                    <a:gd name="connsiteY16" fmla="*/ 530225 h 790575"/>
                    <a:gd name="connsiteX17" fmla="*/ 342900 w 711200"/>
                    <a:gd name="connsiteY17" fmla="*/ 495300 h 790575"/>
                    <a:gd name="connsiteX18" fmla="*/ 365125 w 711200"/>
                    <a:gd name="connsiteY18" fmla="*/ 495300 h 790575"/>
                    <a:gd name="connsiteX19" fmla="*/ 377825 w 711200"/>
                    <a:gd name="connsiteY19" fmla="*/ 473075 h 790575"/>
                    <a:gd name="connsiteX20" fmla="*/ 396875 w 711200"/>
                    <a:gd name="connsiteY20" fmla="*/ 460375 h 790575"/>
                    <a:gd name="connsiteX21" fmla="*/ 396875 w 711200"/>
                    <a:gd name="connsiteY21" fmla="*/ 460375 h 790575"/>
                    <a:gd name="connsiteX22" fmla="*/ 409575 w 711200"/>
                    <a:gd name="connsiteY22" fmla="*/ 400050 h 790575"/>
                    <a:gd name="connsiteX23" fmla="*/ 409575 w 711200"/>
                    <a:gd name="connsiteY23" fmla="*/ 374650 h 790575"/>
                    <a:gd name="connsiteX24" fmla="*/ 485775 w 711200"/>
                    <a:gd name="connsiteY24" fmla="*/ 371475 h 790575"/>
                    <a:gd name="connsiteX25" fmla="*/ 523875 w 711200"/>
                    <a:gd name="connsiteY25" fmla="*/ 374650 h 790575"/>
                    <a:gd name="connsiteX26" fmla="*/ 539750 w 711200"/>
                    <a:gd name="connsiteY26" fmla="*/ 346075 h 790575"/>
                    <a:gd name="connsiteX27" fmla="*/ 549275 w 711200"/>
                    <a:gd name="connsiteY27" fmla="*/ 317500 h 790575"/>
                    <a:gd name="connsiteX28" fmla="*/ 558800 w 711200"/>
                    <a:gd name="connsiteY28" fmla="*/ 292100 h 790575"/>
                    <a:gd name="connsiteX29" fmla="*/ 546100 w 711200"/>
                    <a:gd name="connsiteY29" fmla="*/ 269875 h 790575"/>
                    <a:gd name="connsiteX30" fmla="*/ 565150 w 711200"/>
                    <a:gd name="connsiteY30" fmla="*/ 254000 h 790575"/>
                    <a:gd name="connsiteX31" fmla="*/ 581025 w 711200"/>
                    <a:gd name="connsiteY31" fmla="*/ 215900 h 790575"/>
                    <a:gd name="connsiteX32" fmla="*/ 603250 w 711200"/>
                    <a:gd name="connsiteY32" fmla="*/ 200025 h 790575"/>
                    <a:gd name="connsiteX33" fmla="*/ 635000 w 711200"/>
                    <a:gd name="connsiteY33" fmla="*/ 200025 h 790575"/>
                    <a:gd name="connsiteX34" fmla="*/ 669925 w 711200"/>
                    <a:gd name="connsiteY34" fmla="*/ 184150 h 790575"/>
                    <a:gd name="connsiteX35" fmla="*/ 679450 w 711200"/>
                    <a:gd name="connsiteY35" fmla="*/ 168275 h 790575"/>
                    <a:gd name="connsiteX36" fmla="*/ 685800 w 711200"/>
                    <a:gd name="connsiteY36" fmla="*/ 146050 h 790575"/>
                    <a:gd name="connsiteX37" fmla="*/ 698500 w 711200"/>
                    <a:gd name="connsiteY37" fmla="*/ 114300 h 790575"/>
                    <a:gd name="connsiteX38" fmla="*/ 704850 w 711200"/>
                    <a:gd name="connsiteY38" fmla="*/ 101600 h 790575"/>
                    <a:gd name="connsiteX39" fmla="*/ 704850 w 711200"/>
                    <a:gd name="connsiteY39" fmla="*/ 66675 h 790575"/>
                    <a:gd name="connsiteX40" fmla="*/ 695325 w 711200"/>
                    <a:gd name="connsiteY40" fmla="*/ 47625 h 790575"/>
                    <a:gd name="connsiteX41" fmla="*/ 708025 w 711200"/>
                    <a:gd name="connsiteY41" fmla="*/ 25400 h 790575"/>
                    <a:gd name="connsiteX42" fmla="*/ 708025 w 711200"/>
                    <a:gd name="connsiteY42" fmla="*/ 9525 h 790575"/>
                    <a:gd name="connsiteX43" fmla="*/ 711200 w 711200"/>
                    <a:gd name="connsiteY43" fmla="*/ 0 h 7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11200" h="790575">
                      <a:moveTo>
                        <a:pt x="0" y="771525"/>
                      </a:moveTo>
                      <a:lnTo>
                        <a:pt x="47625" y="790575"/>
                      </a:lnTo>
                      <a:lnTo>
                        <a:pt x="53975" y="765175"/>
                      </a:lnTo>
                      <a:lnTo>
                        <a:pt x="53975" y="765175"/>
                      </a:lnTo>
                      <a:lnTo>
                        <a:pt x="95250" y="742950"/>
                      </a:lnTo>
                      <a:lnTo>
                        <a:pt x="114300" y="717550"/>
                      </a:lnTo>
                      <a:lnTo>
                        <a:pt x="123825" y="701675"/>
                      </a:lnTo>
                      <a:lnTo>
                        <a:pt x="133350" y="682625"/>
                      </a:lnTo>
                      <a:lnTo>
                        <a:pt x="152400" y="679450"/>
                      </a:lnTo>
                      <a:lnTo>
                        <a:pt x="168275" y="663575"/>
                      </a:lnTo>
                      <a:lnTo>
                        <a:pt x="177800" y="635000"/>
                      </a:lnTo>
                      <a:lnTo>
                        <a:pt x="200025" y="609600"/>
                      </a:lnTo>
                      <a:lnTo>
                        <a:pt x="238125" y="584200"/>
                      </a:lnTo>
                      <a:lnTo>
                        <a:pt x="257175" y="565150"/>
                      </a:lnTo>
                      <a:lnTo>
                        <a:pt x="279400" y="552450"/>
                      </a:lnTo>
                      <a:lnTo>
                        <a:pt x="311150" y="546100"/>
                      </a:lnTo>
                      <a:lnTo>
                        <a:pt x="349250" y="530225"/>
                      </a:lnTo>
                      <a:lnTo>
                        <a:pt x="342900" y="495300"/>
                      </a:lnTo>
                      <a:lnTo>
                        <a:pt x="365125" y="495300"/>
                      </a:lnTo>
                      <a:lnTo>
                        <a:pt x="377825" y="473075"/>
                      </a:lnTo>
                      <a:lnTo>
                        <a:pt x="396875" y="460375"/>
                      </a:lnTo>
                      <a:lnTo>
                        <a:pt x="396875" y="460375"/>
                      </a:lnTo>
                      <a:lnTo>
                        <a:pt x="409575" y="400050"/>
                      </a:lnTo>
                      <a:lnTo>
                        <a:pt x="409575" y="374650"/>
                      </a:lnTo>
                      <a:lnTo>
                        <a:pt x="485775" y="371475"/>
                      </a:lnTo>
                      <a:lnTo>
                        <a:pt x="523875" y="374650"/>
                      </a:lnTo>
                      <a:lnTo>
                        <a:pt x="539750" y="346075"/>
                      </a:lnTo>
                      <a:lnTo>
                        <a:pt x="549275" y="317500"/>
                      </a:lnTo>
                      <a:lnTo>
                        <a:pt x="558800" y="292100"/>
                      </a:lnTo>
                      <a:lnTo>
                        <a:pt x="546100" y="269875"/>
                      </a:lnTo>
                      <a:lnTo>
                        <a:pt x="565150" y="254000"/>
                      </a:lnTo>
                      <a:lnTo>
                        <a:pt x="581025" y="215900"/>
                      </a:lnTo>
                      <a:lnTo>
                        <a:pt x="603250" y="200025"/>
                      </a:lnTo>
                      <a:lnTo>
                        <a:pt x="635000" y="200025"/>
                      </a:lnTo>
                      <a:lnTo>
                        <a:pt x="669925" y="184150"/>
                      </a:lnTo>
                      <a:lnTo>
                        <a:pt x="679450" y="168275"/>
                      </a:lnTo>
                      <a:lnTo>
                        <a:pt x="685800" y="146050"/>
                      </a:lnTo>
                      <a:lnTo>
                        <a:pt x="698500" y="114300"/>
                      </a:lnTo>
                      <a:lnTo>
                        <a:pt x="704850" y="101600"/>
                      </a:lnTo>
                      <a:lnTo>
                        <a:pt x="704850" y="66675"/>
                      </a:lnTo>
                      <a:lnTo>
                        <a:pt x="695325" y="47625"/>
                      </a:lnTo>
                      <a:lnTo>
                        <a:pt x="708025" y="25400"/>
                      </a:lnTo>
                      <a:lnTo>
                        <a:pt x="708025" y="9525"/>
                      </a:lnTo>
                      <a:lnTo>
                        <a:pt x="711200" y="0"/>
                      </a:lnTo>
                    </a:path>
                  </a:pathLst>
                </a:custGeom>
                <a:noFill/>
                <a:ln w="381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E15E8943-69BB-4706-9004-228B31086812}"/>
                    </a:ext>
                  </a:extLst>
                </p:cNvPr>
                <p:cNvSpPr/>
                <p:nvPr/>
              </p:nvSpPr>
              <p:spPr>
                <a:xfrm>
                  <a:off x="5032375" y="1752600"/>
                  <a:ext cx="688975" cy="2085975"/>
                </a:xfrm>
                <a:custGeom>
                  <a:avLst/>
                  <a:gdLst>
                    <a:gd name="connsiteX0" fmla="*/ 673100 w 688975"/>
                    <a:gd name="connsiteY0" fmla="*/ 0 h 2085975"/>
                    <a:gd name="connsiteX1" fmla="*/ 688975 w 688975"/>
                    <a:gd name="connsiteY1" fmla="*/ 63500 h 2085975"/>
                    <a:gd name="connsiteX2" fmla="*/ 676275 w 688975"/>
                    <a:gd name="connsiteY2" fmla="*/ 88900 h 2085975"/>
                    <a:gd name="connsiteX3" fmla="*/ 650875 w 688975"/>
                    <a:gd name="connsiteY3" fmla="*/ 114300 h 2085975"/>
                    <a:gd name="connsiteX4" fmla="*/ 666750 w 688975"/>
                    <a:gd name="connsiteY4" fmla="*/ 133350 h 2085975"/>
                    <a:gd name="connsiteX5" fmla="*/ 644525 w 688975"/>
                    <a:gd name="connsiteY5" fmla="*/ 139700 h 2085975"/>
                    <a:gd name="connsiteX6" fmla="*/ 625475 w 688975"/>
                    <a:gd name="connsiteY6" fmla="*/ 142875 h 2085975"/>
                    <a:gd name="connsiteX7" fmla="*/ 622300 w 688975"/>
                    <a:gd name="connsiteY7" fmla="*/ 174625 h 2085975"/>
                    <a:gd name="connsiteX8" fmla="*/ 619125 w 688975"/>
                    <a:gd name="connsiteY8" fmla="*/ 196850 h 2085975"/>
                    <a:gd name="connsiteX9" fmla="*/ 596900 w 688975"/>
                    <a:gd name="connsiteY9" fmla="*/ 222250 h 2085975"/>
                    <a:gd name="connsiteX10" fmla="*/ 581025 w 688975"/>
                    <a:gd name="connsiteY10" fmla="*/ 238125 h 2085975"/>
                    <a:gd name="connsiteX11" fmla="*/ 561975 w 688975"/>
                    <a:gd name="connsiteY11" fmla="*/ 266700 h 2085975"/>
                    <a:gd name="connsiteX12" fmla="*/ 549275 w 688975"/>
                    <a:gd name="connsiteY12" fmla="*/ 269875 h 2085975"/>
                    <a:gd name="connsiteX13" fmla="*/ 542925 w 688975"/>
                    <a:gd name="connsiteY13" fmla="*/ 307975 h 2085975"/>
                    <a:gd name="connsiteX14" fmla="*/ 527050 w 688975"/>
                    <a:gd name="connsiteY14" fmla="*/ 330200 h 2085975"/>
                    <a:gd name="connsiteX15" fmla="*/ 527050 w 688975"/>
                    <a:gd name="connsiteY15" fmla="*/ 330200 h 2085975"/>
                    <a:gd name="connsiteX16" fmla="*/ 501650 w 688975"/>
                    <a:gd name="connsiteY16" fmla="*/ 352425 h 2085975"/>
                    <a:gd name="connsiteX17" fmla="*/ 495300 w 688975"/>
                    <a:gd name="connsiteY17" fmla="*/ 384175 h 2085975"/>
                    <a:gd name="connsiteX18" fmla="*/ 482600 w 688975"/>
                    <a:gd name="connsiteY18" fmla="*/ 412750 h 2085975"/>
                    <a:gd name="connsiteX19" fmla="*/ 482600 w 688975"/>
                    <a:gd name="connsiteY19" fmla="*/ 447675 h 2085975"/>
                    <a:gd name="connsiteX20" fmla="*/ 447675 w 688975"/>
                    <a:gd name="connsiteY20" fmla="*/ 476250 h 2085975"/>
                    <a:gd name="connsiteX21" fmla="*/ 425450 w 688975"/>
                    <a:gd name="connsiteY21" fmla="*/ 488950 h 2085975"/>
                    <a:gd name="connsiteX22" fmla="*/ 409575 w 688975"/>
                    <a:gd name="connsiteY22" fmla="*/ 504825 h 2085975"/>
                    <a:gd name="connsiteX23" fmla="*/ 409575 w 688975"/>
                    <a:gd name="connsiteY23" fmla="*/ 530225 h 2085975"/>
                    <a:gd name="connsiteX24" fmla="*/ 377825 w 688975"/>
                    <a:gd name="connsiteY24" fmla="*/ 539750 h 2085975"/>
                    <a:gd name="connsiteX25" fmla="*/ 377825 w 688975"/>
                    <a:gd name="connsiteY25" fmla="*/ 577850 h 2085975"/>
                    <a:gd name="connsiteX26" fmla="*/ 377825 w 688975"/>
                    <a:gd name="connsiteY26" fmla="*/ 609600 h 2085975"/>
                    <a:gd name="connsiteX27" fmla="*/ 377825 w 688975"/>
                    <a:gd name="connsiteY27" fmla="*/ 609600 h 2085975"/>
                    <a:gd name="connsiteX28" fmla="*/ 349250 w 688975"/>
                    <a:gd name="connsiteY28" fmla="*/ 647700 h 2085975"/>
                    <a:gd name="connsiteX29" fmla="*/ 349250 w 688975"/>
                    <a:gd name="connsiteY29" fmla="*/ 647700 h 2085975"/>
                    <a:gd name="connsiteX30" fmla="*/ 330200 w 688975"/>
                    <a:gd name="connsiteY30" fmla="*/ 673100 h 2085975"/>
                    <a:gd name="connsiteX31" fmla="*/ 266700 w 688975"/>
                    <a:gd name="connsiteY31" fmla="*/ 682625 h 2085975"/>
                    <a:gd name="connsiteX32" fmla="*/ 263525 w 688975"/>
                    <a:gd name="connsiteY32" fmla="*/ 695325 h 2085975"/>
                    <a:gd name="connsiteX33" fmla="*/ 282575 w 688975"/>
                    <a:gd name="connsiteY33" fmla="*/ 714375 h 2085975"/>
                    <a:gd name="connsiteX34" fmla="*/ 288925 w 688975"/>
                    <a:gd name="connsiteY34" fmla="*/ 752475 h 2085975"/>
                    <a:gd name="connsiteX35" fmla="*/ 288925 w 688975"/>
                    <a:gd name="connsiteY35" fmla="*/ 752475 h 2085975"/>
                    <a:gd name="connsiteX36" fmla="*/ 266700 w 688975"/>
                    <a:gd name="connsiteY36" fmla="*/ 777875 h 2085975"/>
                    <a:gd name="connsiteX37" fmla="*/ 228600 w 688975"/>
                    <a:gd name="connsiteY37" fmla="*/ 777875 h 2085975"/>
                    <a:gd name="connsiteX38" fmla="*/ 225425 w 688975"/>
                    <a:gd name="connsiteY38" fmla="*/ 790575 h 2085975"/>
                    <a:gd name="connsiteX39" fmla="*/ 234950 w 688975"/>
                    <a:gd name="connsiteY39" fmla="*/ 815975 h 2085975"/>
                    <a:gd name="connsiteX40" fmla="*/ 228600 w 688975"/>
                    <a:gd name="connsiteY40" fmla="*/ 831850 h 2085975"/>
                    <a:gd name="connsiteX41" fmla="*/ 206375 w 688975"/>
                    <a:gd name="connsiteY41" fmla="*/ 844550 h 2085975"/>
                    <a:gd name="connsiteX42" fmla="*/ 184150 w 688975"/>
                    <a:gd name="connsiteY42" fmla="*/ 857250 h 2085975"/>
                    <a:gd name="connsiteX43" fmla="*/ 168275 w 688975"/>
                    <a:gd name="connsiteY43" fmla="*/ 876300 h 2085975"/>
                    <a:gd name="connsiteX44" fmla="*/ 171450 w 688975"/>
                    <a:gd name="connsiteY44" fmla="*/ 895350 h 2085975"/>
                    <a:gd name="connsiteX45" fmla="*/ 180975 w 688975"/>
                    <a:gd name="connsiteY45" fmla="*/ 914400 h 2085975"/>
                    <a:gd name="connsiteX46" fmla="*/ 193675 w 688975"/>
                    <a:gd name="connsiteY46" fmla="*/ 939800 h 2085975"/>
                    <a:gd name="connsiteX47" fmla="*/ 193675 w 688975"/>
                    <a:gd name="connsiteY47" fmla="*/ 939800 h 2085975"/>
                    <a:gd name="connsiteX48" fmla="*/ 158750 w 688975"/>
                    <a:gd name="connsiteY48" fmla="*/ 971550 h 2085975"/>
                    <a:gd name="connsiteX49" fmla="*/ 133350 w 688975"/>
                    <a:gd name="connsiteY49" fmla="*/ 968375 h 2085975"/>
                    <a:gd name="connsiteX50" fmla="*/ 107950 w 688975"/>
                    <a:gd name="connsiteY50" fmla="*/ 949325 h 2085975"/>
                    <a:gd name="connsiteX51" fmla="*/ 82550 w 688975"/>
                    <a:gd name="connsiteY51" fmla="*/ 942975 h 2085975"/>
                    <a:gd name="connsiteX52" fmla="*/ 25400 w 688975"/>
                    <a:gd name="connsiteY52" fmla="*/ 958850 h 2085975"/>
                    <a:gd name="connsiteX53" fmla="*/ 28575 w 688975"/>
                    <a:gd name="connsiteY53" fmla="*/ 984250 h 2085975"/>
                    <a:gd name="connsiteX54" fmla="*/ 28575 w 688975"/>
                    <a:gd name="connsiteY54" fmla="*/ 984250 h 2085975"/>
                    <a:gd name="connsiteX55" fmla="*/ 38100 w 688975"/>
                    <a:gd name="connsiteY55" fmla="*/ 1025525 h 2085975"/>
                    <a:gd name="connsiteX56" fmla="*/ 31750 w 688975"/>
                    <a:gd name="connsiteY56" fmla="*/ 1041400 h 2085975"/>
                    <a:gd name="connsiteX57" fmla="*/ 44450 w 688975"/>
                    <a:gd name="connsiteY57" fmla="*/ 1063625 h 2085975"/>
                    <a:gd name="connsiteX58" fmla="*/ 53975 w 688975"/>
                    <a:gd name="connsiteY58" fmla="*/ 1085850 h 2085975"/>
                    <a:gd name="connsiteX59" fmla="*/ 50800 w 688975"/>
                    <a:gd name="connsiteY59" fmla="*/ 1098550 h 2085975"/>
                    <a:gd name="connsiteX60" fmla="*/ 28575 w 688975"/>
                    <a:gd name="connsiteY60" fmla="*/ 1111250 h 2085975"/>
                    <a:gd name="connsiteX61" fmla="*/ 28575 w 688975"/>
                    <a:gd name="connsiteY61" fmla="*/ 1146175 h 2085975"/>
                    <a:gd name="connsiteX62" fmla="*/ 38100 w 688975"/>
                    <a:gd name="connsiteY62" fmla="*/ 1162050 h 2085975"/>
                    <a:gd name="connsiteX63" fmla="*/ 0 w 688975"/>
                    <a:gd name="connsiteY63" fmla="*/ 1193800 h 2085975"/>
                    <a:gd name="connsiteX64" fmla="*/ 28575 w 688975"/>
                    <a:gd name="connsiteY64" fmla="*/ 1238250 h 2085975"/>
                    <a:gd name="connsiteX65" fmla="*/ 88900 w 688975"/>
                    <a:gd name="connsiteY65" fmla="*/ 1257300 h 2085975"/>
                    <a:gd name="connsiteX66" fmla="*/ 88900 w 688975"/>
                    <a:gd name="connsiteY66" fmla="*/ 1289050 h 2085975"/>
                    <a:gd name="connsiteX67" fmla="*/ 47625 w 688975"/>
                    <a:gd name="connsiteY67" fmla="*/ 1320800 h 2085975"/>
                    <a:gd name="connsiteX68" fmla="*/ 76200 w 688975"/>
                    <a:gd name="connsiteY68" fmla="*/ 1336675 h 2085975"/>
                    <a:gd name="connsiteX69" fmla="*/ 98425 w 688975"/>
                    <a:gd name="connsiteY69" fmla="*/ 1368425 h 2085975"/>
                    <a:gd name="connsiteX70" fmla="*/ 114300 w 688975"/>
                    <a:gd name="connsiteY70" fmla="*/ 1390650 h 2085975"/>
                    <a:gd name="connsiteX71" fmla="*/ 136525 w 688975"/>
                    <a:gd name="connsiteY71" fmla="*/ 1416050 h 2085975"/>
                    <a:gd name="connsiteX72" fmla="*/ 127000 w 688975"/>
                    <a:gd name="connsiteY72" fmla="*/ 1438275 h 2085975"/>
                    <a:gd name="connsiteX73" fmla="*/ 85725 w 688975"/>
                    <a:gd name="connsiteY73" fmla="*/ 1438275 h 2085975"/>
                    <a:gd name="connsiteX74" fmla="*/ 53975 w 688975"/>
                    <a:gd name="connsiteY74" fmla="*/ 1454150 h 2085975"/>
                    <a:gd name="connsiteX75" fmla="*/ 60325 w 688975"/>
                    <a:gd name="connsiteY75" fmla="*/ 1473200 h 2085975"/>
                    <a:gd name="connsiteX76" fmla="*/ 69850 w 688975"/>
                    <a:gd name="connsiteY76" fmla="*/ 1501775 h 2085975"/>
                    <a:gd name="connsiteX77" fmla="*/ 76200 w 688975"/>
                    <a:gd name="connsiteY77" fmla="*/ 1524000 h 2085975"/>
                    <a:gd name="connsiteX78" fmla="*/ 69850 w 688975"/>
                    <a:gd name="connsiteY78" fmla="*/ 1558925 h 2085975"/>
                    <a:gd name="connsiteX79" fmla="*/ 44450 w 688975"/>
                    <a:gd name="connsiteY79" fmla="*/ 1587500 h 2085975"/>
                    <a:gd name="connsiteX80" fmla="*/ 50800 w 688975"/>
                    <a:gd name="connsiteY80" fmla="*/ 1638300 h 2085975"/>
                    <a:gd name="connsiteX81" fmla="*/ 66675 w 688975"/>
                    <a:gd name="connsiteY81" fmla="*/ 1641475 h 2085975"/>
                    <a:gd name="connsiteX82" fmla="*/ 76200 w 688975"/>
                    <a:gd name="connsiteY82" fmla="*/ 1651000 h 2085975"/>
                    <a:gd name="connsiteX83" fmla="*/ 82550 w 688975"/>
                    <a:gd name="connsiteY83" fmla="*/ 1666875 h 2085975"/>
                    <a:gd name="connsiteX84" fmla="*/ 79375 w 688975"/>
                    <a:gd name="connsiteY84" fmla="*/ 1774825 h 2085975"/>
                    <a:gd name="connsiteX85" fmla="*/ 95250 w 688975"/>
                    <a:gd name="connsiteY85" fmla="*/ 1778000 h 2085975"/>
                    <a:gd name="connsiteX86" fmla="*/ 101600 w 688975"/>
                    <a:gd name="connsiteY86" fmla="*/ 1797050 h 2085975"/>
                    <a:gd name="connsiteX87" fmla="*/ 101600 w 688975"/>
                    <a:gd name="connsiteY87" fmla="*/ 1797050 h 2085975"/>
                    <a:gd name="connsiteX88" fmla="*/ 76200 w 688975"/>
                    <a:gd name="connsiteY88" fmla="*/ 1838325 h 2085975"/>
                    <a:gd name="connsiteX89" fmla="*/ 82550 w 688975"/>
                    <a:gd name="connsiteY89" fmla="*/ 1866900 h 2085975"/>
                    <a:gd name="connsiteX90" fmla="*/ 88900 w 688975"/>
                    <a:gd name="connsiteY90" fmla="*/ 1889125 h 2085975"/>
                    <a:gd name="connsiteX91" fmla="*/ 101600 w 688975"/>
                    <a:gd name="connsiteY91" fmla="*/ 1908175 h 2085975"/>
                    <a:gd name="connsiteX92" fmla="*/ 101600 w 688975"/>
                    <a:gd name="connsiteY92" fmla="*/ 1908175 h 2085975"/>
                    <a:gd name="connsiteX93" fmla="*/ 117475 w 688975"/>
                    <a:gd name="connsiteY93" fmla="*/ 1955800 h 2085975"/>
                    <a:gd name="connsiteX94" fmla="*/ 120650 w 688975"/>
                    <a:gd name="connsiteY94" fmla="*/ 1987550 h 2085975"/>
                    <a:gd name="connsiteX95" fmla="*/ 146050 w 688975"/>
                    <a:gd name="connsiteY95" fmla="*/ 2016125 h 2085975"/>
                    <a:gd name="connsiteX96" fmla="*/ 146050 w 688975"/>
                    <a:gd name="connsiteY96" fmla="*/ 2016125 h 2085975"/>
                    <a:gd name="connsiteX97" fmla="*/ 187325 w 688975"/>
                    <a:gd name="connsiteY97" fmla="*/ 2016125 h 2085975"/>
                    <a:gd name="connsiteX98" fmla="*/ 190500 w 688975"/>
                    <a:gd name="connsiteY98" fmla="*/ 2044700 h 2085975"/>
                    <a:gd name="connsiteX99" fmla="*/ 190500 w 688975"/>
                    <a:gd name="connsiteY99" fmla="*/ 2076450 h 2085975"/>
                    <a:gd name="connsiteX100" fmla="*/ 222250 w 688975"/>
                    <a:gd name="connsiteY100" fmla="*/ 2079625 h 2085975"/>
                    <a:gd name="connsiteX101" fmla="*/ 231775 w 688975"/>
                    <a:gd name="connsiteY101" fmla="*/ 2085975 h 2085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688975" h="2085975">
                      <a:moveTo>
                        <a:pt x="673100" y="0"/>
                      </a:moveTo>
                      <a:lnTo>
                        <a:pt x="688975" y="63500"/>
                      </a:lnTo>
                      <a:lnTo>
                        <a:pt x="676275" y="88900"/>
                      </a:lnTo>
                      <a:lnTo>
                        <a:pt x="650875" y="114300"/>
                      </a:lnTo>
                      <a:lnTo>
                        <a:pt x="666750" y="133350"/>
                      </a:lnTo>
                      <a:lnTo>
                        <a:pt x="644525" y="139700"/>
                      </a:lnTo>
                      <a:lnTo>
                        <a:pt x="625475" y="142875"/>
                      </a:lnTo>
                      <a:lnTo>
                        <a:pt x="622300" y="174625"/>
                      </a:lnTo>
                      <a:lnTo>
                        <a:pt x="619125" y="196850"/>
                      </a:lnTo>
                      <a:lnTo>
                        <a:pt x="596900" y="222250"/>
                      </a:lnTo>
                      <a:lnTo>
                        <a:pt x="581025" y="238125"/>
                      </a:lnTo>
                      <a:lnTo>
                        <a:pt x="561975" y="266700"/>
                      </a:lnTo>
                      <a:lnTo>
                        <a:pt x="549275" y="269875"/>
                      </a:lnTo>
                      <a:lnTo>
                        <a:pt x="542925" y="307975"/>
                      </a:lnTo>
                      <a:lnTo>
                        <a:pt x="527050" y="330200"/>
                      </a:lnTo>
                      <a:lnTo>
                        <a:pt x="527050" y="330200"/>
                      </a:lnTo>
                      <a:lnTo>
                        <a:pt x="501650" y="352425"/>
                      </a:lnTo>
                      <a:lnTo>
                        <a:pt x="495300" y="384175"/>
                      </a:lnTo>
                      <a:lnTo>
                        <a:pt x="482600" y="412750"/>
                      </a:lnTo>
                      <a:lnTo>
                        <a:pt x="482600" y="447675"/>
                      </a:lnTo>
                      <a:lnTo>
                        <a:pt x="447675" y="476250"/>
                      </a:lnTo>
                      <a:lnTo>
                        <a:pt x="425450" y="488950"/>
                      </a:lnTo>
                      <a:lnTo>
                        <a:pt x="409575" y="504825"/>
                      </a:lnTo>
                      <a:lnTo>
                        <a:pt x="409575" y="530225"/>
                      </a:lnTo>
                      <a:lnTo>
                        <a:pt x="377825" y="539750"/>
                      </a:lnTo>
                      <a:lnTo>
                        <a:pt x="377825" y="577850"/>
                      </a:lnTo>
                      <a:lnTo>
                        <a:pt x="377825" y="609600"/>
                      </a:lnTo>
                      <a:lnTo>
                        <a:pt x="377825" y="609600"/>
                      </a:lnTo>
                      <a:lnTo>
                        <a:pt x="349250" y="647700"/>
                      </a:lnTo>
                      <a:lnTo>
                        <a:pt x="349250" y="647700"/>
                      </a:lnTo>
                      <a:lnTo>
                        <a:pt x="330200" y="673100"/>
                      </a:lnTo>
                      <a:lnTo>
                        <a:pt x="266700" y="682625"/>
                      </a:lnTo>
                      <a:lnTo>
                        <a:pt x="263525" y="695325"/>
                      </a:lnTo>
                      <a:lnTo>
                        <a:pt x="282575" y="714375"/>
                      </a:lnTo>
                      <a:lnTo>
                        <a:pt x="288925" y="752475"/>
                      </a:lnTo>
                      <a:lnTo>
                        <a:pt x="288925" y="752475"/>
                      </a:lnTo>
                      <a:lnTo>
                        <a:pt x="266700" y="777875"/>
                      </a:lnTo>
                      <a:lnTo>
                        <a:pt x="228600" y="777875"/>
                      </a:lnTo>
                      <a:lnTo>
                        <a:pt x="225425" y="790575"/>
                      </a:lnTo>
                      <a:lnTo>
                        <a:pt x="234950" y="815975"/>
                      </a:lnTo>
                      <a:lnTo>
                        <a:pt x="228600" y="831850"/>
                      </a:lnTo>
                      <a:lnTo>
                        <a:pt x="206375" y="844550"/>
                      </a:lnTo>
                      <a:lnTo>
                        <a:pt x="184150" y="857250"/>
                      </a:lnTo>
                      <a:lnTo>
                        <a:pt x="168275" y="876300"/>
                      </a:lnTo>
                      <a:lnTo>
                        <a:pt x="171450" y="895350"/>
                      </a:lnTo>
                      <a:lnTo>
                        <a:pt x="180975" y="914400"/>
                      </a:lnTo>
                      <a:lnTo>
                        <a:pt x="193675" y="939800"/>
                      </a:lnTo>
                      <a:lnTo>
                        <a:pt x="193675" y="939800"/>
                      </a:lnTo>
                      <a:lnTo>
                        <a:pt x="158750" y="971550"/>
                      </a:lnTo>
                      <a:lnTo>
                        <a:pt x="133350" y="968375"/>
                      </a:lnTo>
                      <a:lnTo>
                        <a:pt x="107950" y="949325"/>
                      </a:lnTo>
                      <a:lnTo>
                        <a:pt x="82550" y="942975"/>
                      </a:lnTo>
                      <a:lnTo>
                        <a:pt x="25400" y="958850"/>
                      </a:lnTo>
                      <a:lnTo>
                        <a:pt x="28575" y="984250"/>
                      </a:lnTo>
                      <a:lnTo>
                        <a:pt x="28575" y="984250"/>
                      </a:lnTo>
                      <a:lnTo>
                        <a:pt x="38100" y="1025525"/>
                      </a:lnTo>
                      <a:lnTo>
                        <a:pt x="31750" y="1041400"/>
                      </a:lnTo>
                      <a:lnTo>
                        <a:pt x="44450" y="1063625"/>
                      </a:lnTo>
                      <a:lnTo>
                        <a:pt x="53975" y="1085850"/>
                      </a:lnTo>
                      <a:lnTo>
                        <a:pt x="50800" y="1098550"/>
                      </a:lnTo>
                      <a:lnTo>
                        <a:pt x="28575" y="1111250"/>
                      </a:lnTo>
                      <a:lnTo>
                        <a:pt x="28575" y="1146175"/>
                      </a:lnTo>
                      <a:lnTo>
                        <a:pt x="38100" y="1162050"/>
                      </a:lnTo>
                      <a:lnTo>
                        <a:pt x="0" y="1193800"/>
                      </a:lnTo>
                      <a:lnTo>
                        <a:pt x="28575" y="1238250"/>
                      </a:lnTo>
                      <a:lnTo>
                        <a:pt x="88900" y="1257300"/>
                      </a:lnTo>
                      <a:lnTo>
                        <a:pt x="88900" y="1289050"/>
                      </a:lnTo>
                      <a:lnTo>
                        <a:pt x="47625" y="1320800"/>
                      </a:lnTo>
                      <a:lnTo>
                        <a:pt x="76200" y="1336675"/>
                      </a:lnTo>
                      <a:lnTo>
                        <a:pt x="98425" y="1368425"/>
                      </a:lnTo>
                      <a:lnTo>
                        <a:pt x="114300" y="1390650"/>
                      </a:lnTo>
                      <a:lnTo>
                        <a:pt x="136525" y="1416050"/>
                      </a:lnTo>
                      <a:lnTo>
                        <a:pt x="127000" y="1438275"/>
                      </a:lnTo>
                      <a:lnTo>
                        <a:pt x="85725" y="1438275"/>
                      </a:lnTo>
                      <a:lnTo>
                        <a:pt x="53975" y="1454150"/>
                      </a:lnTo>
                      <a:lnTo>
                        <a:pt x="60325" y="1473200"/>
                      </a:lnTo>
                      <a:lnTo>
                        <a:pt x="69850" y="1501775"/>
                      </a:lnTo>
                      <a:lnTo>
                        <a:pt x="76200" y="1524000"/>
                      </a:lnTo>
                      <a:lnTo>
                        <a:pt x="69850" y="1558925"/>
                      </a:lnTo>
                      <a:lnTo>
                        <a:pt x="44450" y="1587500"/>
                      </a:lnTo>
                      <a:lnTo>
                        <a:pt x="50800" y="1638300"/>
                      </a:lnTo>
                      <a:lnTo>
                        <a:pt x="66675" y="1641475"/>
                      </a:lnTo>
                      <a:lnTo>
                        <a:pt x="76200" y="1651000"/>
                      </a:lnTo>
                      <a:lnTo>
                        <a:pt x="82550" y="1666875"/>
                      </a:lnTo>
                      <a:cubicBezTo>
                        <a:pt x="81492" y="1702858"/>
                        <a:pt x="80433" y="1738842"/>
                        <a:pt x="79375" y="1774825"/>
                      </a:cubicBezTo>
                      <a:lnTo>
                        <a:pt x="95250" y="1778000"/>
                      </a:lnTo>
                      <a:lnTo>
                        <a:pt x="101600" y="1797050"/>
                      </a:lnTo>
                      <a:lnTo>
                        <a:pt x="101600" y="1797050"/>
                      </a:lnTo>
                      <a:lnTo>
                        <a:pt x="76200" y="1838325"/>
                      </a:lnTo>
                      <a:lnTo>
                        <a:pt x="82550" y="1866900"/>
                      </a:lnTo>
                      <a:lnTo>
                        <a:pt x="88900" y="1889125"/>
                      </a:lnTo>
                      <a:lnTo>
                        <a:pt x="101600" y="1908175"/>
                      </a:lnTo>
                      <a:lnTo>
                        <a:pt x="101600" y="1908175"/>
                      </a:lnTo>
                      <a:lnTo>
                        <a:pt x="117475" y="1955800"/>
                      </a:lnTo>
                      <a:lnTo>
                        <a:pt x="120650" y="1987550"/>
                      </a:lnTo>
                      <a:lnTo>
                        <a:pt x="146050" y="2016125"/>
                      </a:lnTo>
                      <a:lnTo>
                        <a:pt x="146050" y="2016125"/>
                      </a:lnTo>
                      <a:lnTo>
                        <a:pt x="187325" y="2016125"/>
                      </a:lnTo>
                      <a:lnTo>
                        <a:pt x="190500" y="2044700"/>
                      </a:lnTo>
                      <a:lnTo>
                        <a:pt x="190500" y="2076450"/>
                      </a:lnTo>
                      <a:lnTo>
                        <a:pt x="222250" y="2079625"/>
                      </a:lnTo>
                      <a:lnTo>
                        <a:pt x="231775" y="2085975"/>
                      </a:lnTo>
                    </a:path>
                  </a:pathLst>
                </a:custGeom>
                <a:noFill/>
                <a:ln w="3810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" name="Freeform 4"/>
            <p:cNvSpPr/>
            <p:nvPr/>
          </p:nvSpPr>
          <p:spPr>
            <a:xfrm>
              <a:off x="5308596" y="2114550"/>
              <a:ext cx="396150" cy="2228850"/>
            </a:xfrm>
            <a:custGeom>
              <a:avLst/>
              <a:gdLst>
                <a:gd name="connsiteX0" fmla="*/ 254004 w 396150"/>
                <a:gd name="connsiteY0" fmla="*/ 0 h 2228850"/>
                <a:gd name="connsiteX1" fmla="*/ 247654 w 396150"/>
                <a:gd name="connsiteY1" fmla="*/ 38100 h 2228850"/>
                <a:gd name="connsiteX2" fmla="*/ 234954 w 396150"/>
                <a:gd name="connsiteY2" fmla="*/ 57150 h 2228850"/>
                <a:gd name="connsiteX3" fmla="*/ 254004 w 396150"/>
                <a:gd name="connsiteY3" fmla="*/ 133350 h 2228850"/>
                <a:gd name="connsiteX4" fmla="*/ 247654 w 396150"/>
                <a:gd name="connsiteY4" fmla="*/ 196850 h 2228850"/>
                <a:gd name="connsiteX5" fmla="*/ 228604 w 396150"/>
                <a:gd name="connsiteY5" fmla="*/ 203200 h 2228850"/>
                <a:gd name="connsiteX6" fmla="*/ 234954 w 396150"/>
                <a:gd name="connsiteY6" fmla="*/ 336550 h 2228850"/>
                <a:gd name="connsiteX7" fmla="*/ 241304 w 396150"/>
                <a:gd name="connsiteY7" fmla="*/ 355600 h 2228850"/>
                <a:gd name="connsiteX8" fmla="*/ 260354 w 396150"/>
                <a:gd name="connsiteY8" fmla="*/ 393700 h 2228850"/>
                <a:gd name="connsiteX9" fmla="*/ 273054 w 396150"/>
                <a:gd name="connsiteY9" fmla="*/ 438150 h 2228850"/>
                <a:gd name="connsiteX10" fmla="*/ 292104 w 396150"/>
                <a:gd name="connsiteY10" fmla="*/ 444500 h 2228850"/>
                <a:gd name="connsiteX11" fmla="*/ 311154 w 396150"/>
                <a:gd name="connsiteY11" fmla="*/ 457200 h 2228850"/>
                <a:gd name="connsiteX12" fmla="*/ 336554 w 396150"/>
                <a:gd name="connsiteY12" fmla="*/ 488950 h 2228850"/>
                <a:gd name="connsiteX13" fmla="*/ 361954 w 396150"/>
                <a:gd name="connsiteY13" fmla="*/ 520700 h 2228850"/>
                <a:gd name="connsiteX14" fmla="*/ 368304 w 396150"/>
                <a:gd name="connsiteY14" fmla="*/ 590550 h 2228850"/>
                <a:gd name="connsiteX15" fmla="*/ 361954 w 396150"/>
                <a:gd name="connsiteY15" fmla="*/ 609600 h 2228850"/>
                <a:gd name="connsiteX16" fmla="*/ 355604 w 396150"/>
                <a:gd name="connsiteY16" fmla="*/ 692150 h 2228850"/>
                <a:gd name="connsiteX17" fmla="*/ 349254 w 396150"/>
                <a:gd name="connsiteY17" fmla="*/ 711200 h 2228850"/>
                <a:gd name="connsiteX18" fmla="*/ 355604 w 396150"/>
                <a:gd name="connsiteY18" fmla="*/ 933450 h 2228850"/>
                <a:gd name="connsiteX19" fmla="*/ 368304 w 396150"/>
                <a:gd name="connsiteY19" fmla="*/ 971550 h 2228850"/>
                <a:gd name="connsiteX20" fmla="*/ 374654 w 396150"/>
                <a:gd name="connsiteY20" fmla="*/ 990600 h 2228850"/>
                <a:gd name="connsiteX21" fmla="*/ 381004 w 396150"/>
                <a:gd name="connsiteY21" fmla="*/ 1041400 h 2228850"/>
                <a:gd name="connsiteX22" fmla="*/ 387354 w 396150"/>
                <a:gd name="connsiteY22" fmla="*/ 1085850 h 2228850"/>
                <a:gd name="connsiteX23" fmla="*/ 368304 w 396150"/>
                <a:gd name="connsiteY23" fmla="*/ 1301750 h 2228850"/>
                <a:gd name="connsiteX24" fmla="*/ 361954 w 396150"/>
                <a:gd name="connsiteY24" fmla="*/ 1384300 h 2228850"/>
                <a:gd name="connsiteX25" fmla="*/ 342904 w 396150"/>
                <a:gd name="connsiteY25" fmla="*/ 1466850 h 2228850"/>
                <a:gd name="connsiteX26" fmla="*/ 336554 w 396150"/>
                <a:gd name="connsiteY26" fmla="*/ 1485900 h 2228850"/>
                <a:gd name="connsiteX27" fmla="*/ 317504 w 396150"/>
                <a:gd name="connsiteY27" fmla="*/ 1492250 h 2228850"/>
                <a:gd name="connsiteX28" fmla="*/ 304804 w 396150"/>
                <a:gd name="connsiteY28" fmla="*/ 1530350 h 2228850"/>
                <a:gd name="connsiteX29" fmla="*/ 298454 w 396150"/>
                <a:gd name="connsiteY29" fmla="*/ 1651000 h 2228850"/>
                <a:gd name="connsiteX30" fmla="*/ 292104 w 396150"/>
                <a:gd name="connsiteY30" fmla="*/ 1670050 h 2228850"/>
                <a:gd name="connsiteX31" fmla="*/ 273054 w 396150"/>
                <a:gd name="connsiteY31" fmla="*/ 1682750 h 2228850"/>
                <a:gd name="connsiteX32" fmla="*/ 260354 w 396150"/>
                <a:gd name="connsiteY32" fmla="*/ 1701800 h 2228850"/>
                <a:gd name="connsiteX33" fmla="*/ 247654 w 396150"/>
                <a:gd name="connsiteY33" fmla="*/ 1771650 h 2228850"/>
                <a:gd name="connsiteX34" fmla="*/ 241304 w 396150"/>
                <a:gd name="connsiteY34" fmla="*/ 1790700 h 2228850"/>
                <a:gd name="connsiteX35" fmla="*/ 234954 w 396150"/>
                <a:gd name="connsiteY35" fmla="*/ 1822450 h 2228850"/>
                <a:gd name="connsiteX36" fmla="*/ 215904 w 396150"/>
                <a:gd name="connsiteY36" fmla="*/ 1828800 h 2228850"/>
                <a:gd name="connsiteX37" fmla="*/ 177804 w 396150"/>
                <a:gd name="connsiteY37" fmla="*/ 1854200 h 2228850"/>
                <a:gd name="connsiteX38" fmla="*/ 158754 w 396150"/>
                <a:gd name="connsiteY38" fmla="*/ 1873250 h 2228850"/>
                <a:gd name="connsiteX39" fmla="*/ 139704 w 396150"/>
                <a:gd name="connsiteY39" fmla="*/ 1879600 h 2228850"/>
                <a:gd name="connsiteX40" fmla="*/ 133354 w 396150"/>
                <a:gd name="connsiteY40" fmla="*/ 1898650 h 2228850"/>
                <a:gd name="connsiteX41" fmla="*/ 127004 w 396150"/>
                <a:gd name="connsiteY41" fmla="*/ 1962150 h 2228850"/>
                <a:gd name="connsiteX42" fmla="*/ 101604 w 396150"/>
                <a:gd name="connsiteY42" fmla="*/ 2000250 h 2228850"/>
                <a:gd name="connsiteX43" fmla="*/ 88904 w 396150"/>
                <a:gd name="connsiteY43" fmla="*/ 2044700 h 2228850"/>
                <a:gd name="connsiteX44" fmla="*/ 76204 w 396150"/>
                <a:gd name="connsiteY44" fmla="*/ 2082800 h 2228850"/>
                <a:gd name="connsiteX45" fmla="*/ 63504 w 396150"/>
                <a:gd name="connsiteY45" fmla="*/ 2101850 h 2228850"/>
                <a:gd name="connsiteX46" fmla="*/ 57154 w 396150"/>
                <a:gd name="connsiteY46" fmla="*/ 2120900 h 2228850"/>
                <a:gd name="connsiteX47" fmla="*/ 38104 w 396150"/>
                <a:gd name="connsiteY47" fmla="*/ 2133600 h 2228850"/>
                <a:gd name="connsiteX48" fmla="*/ 25404 w 396150"/>
                <a:gd name="connsiteY48" fmla="*/ 2152650 h 2228850"/>
                <a:gd name="connsiteX49" fmla="*/ 6354 w 396150"/>
                <a:gd name="connsiteY49" fmla="*/ 2190750 h 2228850"/>
                <a:gd name="connsiteX50" fmla="*/ 4 w 396150"/>
                <a:gd name="connsiteY50" fmla="*/ 2228850 h 22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6150" h="2228850">
                  <a:moveTo>
                    <a:pt x="254004" y="0"/>
                  </a:moveTo>
                  <a:cubicBezTo>
                    <a:pt x="251887" y="12700"/>
                    <a:pt x="251725" y="25886"/>
                    <a:pt x="247654" y="38100"/>
                  </a:cubicBezTo>
                  <a:cubicBezTo>
                    <a:pt x="245241" y="45340"/>
                    <a:pt x="235588" y="49545"/>
                    <a:pt x="234954" y="57150"/>
                  </a:cubicBezTo>
                  <a:cubicBezTo>
                    <a:pt x="230958" y="105102"/>
                    <a:pt x="235127" y="105034"/>
                    <a:pt x="254004" y="133350"/>
                  </a:cubicBezTo>
                  <a:cubicBezTo>
                    <a:pt x="251887" y="154517"/>
                    <a:pt x="254924" y="176858"/>
                    <a:pt x="247654" y="196850"/>
                  </a:cubicBezTo>
                  <a:cubicBezTo>
                    <a:pt x="245367" y="203140"/>
                    <a:pt x="229210" y="196534"/>
                    <a:pt x="228604" y="203200"/>
                  </a:cubicBezTo>
                  <a:cubicBezTo>
                    <a:pt x="224575" y="247518"/>
                    <a:pt x="231258" y="292203"/>
                    <a:pt x="234954" y="336550"/>
                  </a:cubicBezTo>
                  <a:cubicBezTo>
                    <a:pt x="235510" y="343220"/>
                    <a:pt x="238311" y="349613"/>
                    <a:pt x="241304" y="355600"/>
                  </a:cubicBezTo>
                  <a:cubicBezTo>
                    <a:pt x="259857" y="392706"/>
                    <a:pt x="249713" y="356458"/>
                    <a:pt x="260354" y="393700"/>
                  </a:cubicBezTo>
                  <a:cubicBezTo>
                    <a:pt x="260420" y="393931"/>
                    <a:pt x="270009" y="435105"/>
                    <a:pt x="273054" y="438150"/>
                  </a:cubicBezTo>
                  <a:cubicBezTo>
                    <a:pt x="277787" y="442883"/>
                    <a:pt x="286117" y="441507"/>
                    <a:pt x="292104" y="444500"/>
                  </a:cubicBezTo>
                  <a:cubicBezTo>
                    <a:pt x="298930" y="447913"/>
                    <a:pt x="304804" y="452967"/>
                    <a:pt x="311154" y="457200"/>
                  </a:cubicBezTo>
                  <a:cubicBezTo>
                    <a:pt x="327115" y="505083"/>
                    <a:pt x="303728" y="447918"/>
                    <a:pt x="336554" y="488950"/>
                  </a:cubicBezTo>
                  <a:cubicBezTo>
                    <a:pt x="371607" y="532767"/>
                    <a:pt x="307359" y="484304"/>
                    <a:pt x="361954" y="520700"/>
                  </a:cubicBezTo>
                  <a:cubicBezTo>
                    <a:pt x="376477" y="564268"/>
                    <a:pt x="378562" y="549520"/>
                    <a:pt x="368304" y="590550"/>
                  </a:cubicBezTo>
                  <a:cubicBezTo>
                    <a:pt x="366681" y="597044"/>
                    <a:pt x="364071" y="603250"/>
                    <a:pt x="361954" y="609600"/>
                  </a:cubicBezTo>
                  <a:cubicBezTo>
                    <a:pt x="359837" y="637117"/>
                    <a:pt x="359027" y="664765"/>
                    <a:pt x="355604" y="692150"/>
                  </a:cubicBezTo>
                  <a:cubicBezTo>
                    <a:pt x="354774" y="698792"/>
                    <a:pt x="349254" y="704507"/>
                    <a:pt x="349254" y="711200"/>
                  </a:cubicBezTo>
                  <a:cubicBezTo>
                    <a:pt x="349254" y="785314"/>
                    <a:pt x="350196" y="859534"/>
                    <a:pt x="355604" y="933450"/>
                  </a:cubicBezTo>
                  <a:cubicBezTo>
                    <a:pt x="356581" y="946801"/>
                    <a:pt x="364071" y="958850"/>
                    <a:pt x="368304" y="971550"/>
                  </a:cubicBezTo>
                  <a:lnTo>
                    <a:pt x="374654" y="990600"/>
                  </a:lnTo>
                  <a:cubicBezTo>
                    <a:pt x="376771" y="1007533"/>
                    <a:pt x="378749" y="1024485"/>
                    <a:pt x="381004" y="1041400"/>
                  </a:cubicBezTo>
                  <a:cubicBezTo>
                    <a:pt x="382982" y="1056236"/>
                    <a:pt x="387354" y="1070883"/>
                    <a:pt x="387354" y="1085850"/>
                  </a:cubicBezTo>
                  <a:cubicBezTo>
                    <a:pt x="387354" y="1280434"/>
                    <a:pt x="416654" y="1229225"/>
                    <a:pt x="368304" y="1301750"/>
                  </a:cubicBezTo>
                  <a:cubicBezTo>
                    <a:pt x="366187" y="1329267"/>
                    <a:pt x="364345" y="1356806"/>
                    <a:pt x="361954" y="1384300"/>
                  </a:cubicBezTo>
                  <a:cubicBezTo>
                    <a:pt x="352373" y="1494482"/>
                    <a:pt x="368290" y="1416077"/>
                    <a:pt x="342904" y="1466850"/>
                  </a:cubicBezTo>
                  <a:cubicBezTo>
                    <a:pt x="339911" y="1472837"/>
                    <a:pt x="341287" y="1481167"/>
                    <a:pt x="336554" y="1485900"/>
                  </a:cubicBezTo>
                  <a:cubicBezTo>
                    <a:pt x="331821" y="1490633"/>
                    <a:pt x="323854" y="1490133"/>
                    <a:pt x="317504" y="1492250"/>
                  </a:cubicBezTo>
                  <a:cubicBezTo>
                    <a:pt x="313271" y="1504950"/>
                    <a:pt x="305508" y="1516982"/>
                    <a:pt x="304804" y="1530350"/>
                  </a:cubicBezTo>
                  <a:cubicBezTo>
                    <a:pt x="302687" y="1570567"/>
                    <a:pt x="302100" y="1610893"/>
                    <a:pt x="298454" y="1651000"/>
                  </a:cubicBezTo>
                  <a:cubicBezTo>
                    <a:pt x="297848" y="1657666"/>
                    <a:pt x="296285" y="1664823"/>
                    <a:pt x="292104" y="1670050"/>
                  </a:cubicBezTo>
                  <a:cubicBezTo>
                    <a:pt x="287336" y="1676009"/>
                    <a:pt x="279404" y="1678517"/>
                    <a:pt x="273054" y="1682750"/>
                  </a:cubicBezTo>
                  <a:cubicBezTo>
                    <a:pt x="268821" y="1689100"/>
                    <a:pt x="263767" y="1694974"/>
                    <a:pt x="260354" y="1701800"/>
                  </a:cubicBezTo>
                  <a:cubicBezTo>
                    <a:pt x="249952" y="1722604"/>
                    <a:pt x="251406" y="1751011"/>
                    <a:pt x="247654" y="1771650"/>
                  </a:cubicBezTo>
                  <a:cubicBezTo>
                    <a:pt x="246457" y="1778236"/>
                    <a:pt x="242927" y="1784206"/>
                    <a:pt x="241304" y="1790700"/>
                  </a:cubicBezTo>
                  <a:cubicBezTo>
                    <a:pt x="238686" y="1801171"/>
                    <a:pt x="240941" y="1813470"/>
                    <a:pt x="234954" y="1822450"/>
                  </a:cubicBezTo>
                  <a:cubicBezTo>
                    <a:pt x="231241" y="1828019"/>
                    <a:pt x="221755" y="1825549"/>
                    <a:pt x="215904" y="1828800"/>
                  </a:cubicBezTo>
                  <a:cubicBezTo>
                    <a:pt x="202561" y="1836213"/>
                    <a:pt x="188597" y="1843407"/>
                    <a:pt x="177804" y="1854200"/>
                  </a:cubicBezTo>
                  <a:cubicBezTo>
                    <a:pt x="171454" y="1860550"/>
                    <a:pt x="166226" y="1868269"/>
                    <a:pt x="158754" y="1873250"/>
                  </a:cubicBezTo>
                  <a:cubicBezTo>
                    <a:pt x="153185" y="1876963"/>
                    <a:pt x="146054" y="1877483"/>
                    <a:pt x="139704" y="1879600"/>
                  </a:cubicBezTo>
                  <a:cubicBezTo>
                    <a:pt x="137587" y="1885950"/>
                    <a:pt x="134372" y="1892034"/>
                    <a:pt x="133354" y="1898650"/>
                  </a:cubicBezTo>
                  <a:cubicBezTo>
                    <a:pt x="130119" y="1919675"/>
                    <a:pt x="133349" y="1941846"/>
                    <a:pt x="127004" y="1962150"/>
                  </a:cubicBezTo>
                  <a:cubicBezTo>
                    <a:pt x="122451" y="1976719"/>
                    <a:pt x="106431" y="1985770"/>
                    <a:pt x="101604" y="2000250"/>
                  </a:cubicBezTo>
                  <a:cubicBezTo>
                    <a:pt x="80264" y="2064271"/>
                    <a:pt x="112824" y="1964966"/>
                    <a:pt x="88904" y="2044700"/>
                  </a:cubicBezTo>
                  <a:cubicBezTo>
                    <a:pt x="85057" y="2057522"/>
                    <a:pt x="83630" y="2071661"/>
                    <a:pt x="76204" y="2082800"/>
                  </a:cubicBezTo>
                  <a:cubicBezTo>
                    <a:pt x="71971" y="2089150"/>
                    <a:pt x="66917" y="2095024"/>
                    <a:pt x="63504" y="2101850"/>
                  </a:cubicBezTo>
                  <a:cubicBezTo>
                    <a:pt x="60511" y="2107837"/>
                    <a:pt x="61335" y="2115673"/>
                    <a:pt x="57154" y="2120900"/>
                  </a:cubicBezTo>
                  <a:cubicBezTo>
                    <a:pt x="52386" y="2126859"/>
                    <a:pt x="44454" y="2129367"/>
                    <a:pt x="38104" y="2133600"/>
                  </a:cubicBezTo>
                  <a:cubicBezTo>
                    <a:pt x="33871" y="2139950"/>
                    <a:pt x="28817" y="2145824"/>
                    <a:pt x="25404" y="2152650"/>
                  </a:cubicBezTo>
                  <a:cubicBezTo>
                    <a:pt x="-886" y="2205230"/>
                    <a:pt x="42750" y="2136155"/>
                    <a:pt x="6354" y="2190750"/>
                  </a:cubicBezTo>
                  <a:cubicBezTo>
                    <a:pt x="-411" y="2224576"/>
                    <a:pt x="4" y="2211707"/>
                    <a:pt x="4" y="2228850"/>
                  </a:cubicBezTo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C5C9D3-FC72-4734-B95A-1FE096588D1C}"/>
              </a:ext>
            </a:extLst>
          </p:cNvPr>
          <p:cNvSpPr txBox="1"/>
          <p:nvPr/>
        </p:nvSpPr>
        <p:spPr>
          <a:xfrm>
            <a:off x="6637630" y="2754194"/>
            <a:ext cx="5368716" cy="3785652"/>
          </a:xfrm>
          <a:prstGeom prst="rect">
            <a:avLst/>
          </a:prstGeom>
          <a:solidFill>
            <a:schemeClr val="bg2"/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2400" u="sng" dirty="0"/>
              <a:t>Problem Statement/Research Question</a:t>
            </a:r>
          </a:p>
          <a:p>
            <a:endParaRPr lang="en-US" u="sng" dirty="0"/>
          </a:p>
          <a:p>
            <a:r>
              <a:rPr lang="en-US" dirty="0"/>
              <a:t>To what extent do the four flood control reservoirs in the Bluff Hills impact seasonality of water flows and nutrients of concern in the Yazoo River Basin?</a:t>
            </a:r>
          </a:p>
          <a:p>
            <a:endParaRPr lang="en-US" dirty="0"/>
          </a:p>
          <a:p>
            <a:r>
              <a:rPr lang="en-US" dirty="0"/>
              <a:t>All four reservoirs are located in the Bluff Hills, which have very different land use/agricultural practices than the Delta Plain. These disparate systems experience the same climatology; therefore, can a paired watershed approach be designed to assess relative differences between a variety of mitigation/restoration techniques?</a:t>
            </a:r>
          </a:p>
        </p:txBody>
      </p:sp>
    </p:spTree>
    <p:extLst>
      <p:ext uri="{BB962C8B-B14F-4D97-AF65-F5344CB8AC3E}">
        <p14:creationId xmlns:p14="http://schemas.microsoft.com/office/powerpoint/2010/main" val="163238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908359-D0F8-4098-B78F-EC8D5086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2" y="4584016"/>
            <a:ext cx="7017826" cy="2103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B0284-9965-4FAE-8112-8099F704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" y="2386501"/>
            <a:ext cx="7017826" cy="2103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493ED-83A0-4409-B90B-4D68389BC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024" y="74759"/>
            <a:ext cx="4910051" cy="479857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94B08C6-74EB-4BB7-94D5-980428862961}"/>
              </a:ext>
            </a:extLst>
          </p:cNvPr>
          <p:cNvSpPr/>
          <p:nvPr/>
        </p:nvSpPr>
        <p:spPr>
          <a:xfrm rot="20773276">
            <a:off x="6974246" y="2578570"/>
            <a:ext cx="2484522" cy="169949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6E1EE-7D0C-4432-BBC3-478EAF009038}"/>
              </a:ext>
            </a:extLst>
          </p:cNvPr>
          <p:cNvSpPr/>
          <p:nvPr/>
        </p:nvSpPr>
        <p:spPr>
          <a:xfrm rot="19157776">
            <a:off x="6521912" y="3532662"/>
            <a:ext cx="3725255" cy="21180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60C89F2B-0958-4A16-A339-292DD5F5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023" y="5079076"/>
            <a:ext cx="4910050" cy="16312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Flow data coverage in the Bluff Hills basins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1A0575-1E95-43FD-856B-8B3AB2F32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" y="188986"/>
            <a:ext cx="7017826" cy="210312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437C5B-2CAE-4C24-A7E5-E73CACCBFCEC}"/>
              </a:ext>
            </a:extLst>
          </p:cNvPr>
          <p:cNvSpPr/>
          <p:nvPr/>
        </p:nvSpPr>
        <p:spPr>
          <a:xfrm rot="386421">
            <a:off x="7024239" y="1318170"/>
            <a:ext cx="2825752" cy="169534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8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2378</TotalTime>
  <Words>1038</Words>
  <Application>Microsoft Office PowerPoint</Application>
  <PresentationFormat>Widescreen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Usherwood-Book</vt:lpstr>
      <vt:lpstr>Office Theme</vt:lpstr>
      <vt:lpstr>PowerPoint Presentation</vt:lpstr>
      <vt:lpstr>PowerPoint Presentation</vt:lpstr>
      <vt:lpstr>Land use of the Yazoo River Basin</vt:lpstr>
      <vt:lpstr>PowerPoint Presentation</vt:lpstr>
      <vt:lpstr>Ecoregions of the Yazoo River Basin</vt:lpstr>
      <vt:lpstr>Water Quality Concerns</vt:lpstr>
      <vt:lpstr>Water Quality Concerns and Impact on Fisheries</vt:lpstr>
      <vt:lpstr>Yazoo River Basin Watershed Assessment</vt:lpstr>
      <vt:lpstr>Flow data coverage in the Bluff Hills basins</vt:lpstr>
      <vt:lpstr>Flow data coverage in the Bluff Hills basins</vt:lpstr>
      <vt:lpstr>Flow data coverage in the Delta Plain basins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Water Temperature</vt:lpstr>
      <vt:lpstr>Total Kjeldahl Nitrogen</vt:lpstr>
      <vt:lpstr>Challenges &amp; Improvement Observations</vt:lpstr>
      <vt:lpstr>Challenges &amp; Improvement Observations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Yazoo River Basin Watershed Assessment</dc:title>
  <dc:creator>White, Eric D</dc:creator>
  <cp:lastModifiedBy>White, Eric D</cp:lastModifiedBy>
  <cp:revision>30</cp:revision>
  <dcterms:created xsi:type="dcterms:W3CDTF">2019-04-25T01:26:24Z</dcterms:created>
  <dcterms:modified xsi:type="dcterms:W3CDTF">2019-05-05T06:15:35Z</dcterms:modified>
</cp:coreProperties>
</file>